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836" r:id="rId2"/>
    <p:sldId id="961" r:id="rId3"/>
    <p:sldId id="1052" r:id="rId4"/>
    <p:sldId id="1053" r:id="rId5"/>
    <p:sldId id="1054" r:id="rId6"/>
    <p:sldId id="315" r:id="rId7"/>
    <p:sldId id="305" r:id="rId8"/>
    <p:sldId id="1042" r:id="rId9"/>
    <p:sldId id="304" r:id="rId10"/>
    <p:sldId id="314" r:id="rId11"/>
    <p:sldId id="302" r:id="rId12"/>
    <p:sldId id="1047" r:id="rId13"/>
    <p:sldId id="1048" r:id="rId14"/>
    <p:sldId id="1049" r:id="rId15"/>
    <p:sldId id="1056" r:id="rId16"/>
    <p:sldId id="1051" r:id="rId17"/>
    <p:sldId id="1055" r:id="rId18"/>
    <p:sldId id="1033" r:id="rId19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7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C30"/>
    <a:srgbClr val="242E63"/>
    <a:srgbClr val="535C7C"/>
    <a:srgbClr val="8A8E97"/>
    <a:srgbClr val="5FC444"/>
    <a:srgbClr val="74D755"/>
    <a:srgbClr val="2C9AB1"/>
    <a:srgbClr val="0075BF"/>
    <a:srgbClr val="034EA2"/>
    <a:srgbClr val="00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993" autoAdjust="0"/>
  </p:normalViewPr>
  <p:slideViewPr>
    <p:cSldViewPr>
      <p:cViewPr>
        <p:scale>
          <a:sx n="125" d="100"/>
          <a:sy n="125" d="100"/>
        </p:scale>
        <p:origin x="684" y="204"/>
      </p:cViewPr>
      <p:guideLst>
        <p:guide orient="horz" pos="15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77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B15B3-8817-4AB3-BA13-C5D6DCE907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695D23-5309-4CBA-89AD-4EE118DBDC76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500ms</a:t>
          </a:r>
          <a:r>
            <a:rPr lang="zh-CN" altLang="zh-CN" sz="14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B72318E-D1E8-46A1-B365-7D9FA8BA76E6}" type="par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1C9AFD85-E403-45D5-BC7F-D86F9EE96388}" type="sib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37C7AB47-4247-469D-BD76-D498FECF6B3B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Google</a:t>
          </a:r>
          <a:r>
            <a:rPr lang="zh-CN" altLang="en-US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流量损失</a:t>
          </a:r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20</a:t>
          </a:r>
          <a:r>
            <a:rPr lang="zh-CN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A5AFB18-B6C7-4DC2-A2E1-72798A8AB6B3}" type="par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28F6D446-E209-440C-A497-55CAE957C79A}" type="sib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4955CD39-6FD0-4781-B3B2-C62BF600AC58}" type="pres">
      <dgm:prSet presAssocID="{D1BB15B3-8817-4AB3-BA13-C5D6DCE907E3}" presName="Name0" presStyleCnt="0">
        <dgm:presLayoutVars>
          <dgm:dir/>
          <dgm:resizeHandles val="exact"/>
        </dgm:presLayoutVars>
      </dgm:prSet>
      <dgm:spPr/>
    </dgm:pt>
    <dgm:pt modelId="{6EA51930-F1AB-42D7-B0A4-42B5138501A4}" type="pres">
      <dgm:prSet presAssocID="{94695D23-5309-4CBA-89AD-4EE118DBDC76}" presName="node" presStyleLbl="node1" presStyleIdx="0" presStyleCnt="2" custScaleX="63576" custScaleY="91703">
        <dgm:presLayoutVars>
          <dgm:bulletEnabled val="1"/>
        </dgm:presLayoutVars>
      </dgm:prSet>
      <dgm:spPr/>
    </dgm:pt>
    <dgm:pt modelId="{AFFA7054-C05D-4259-A681-AF15DD7C1F18}" type="pres">
      <dgm:prSet presAssocID="{1C9AFD85-E403-45D5-BC7F-D86F9EE96388}" presName="sibTrans" presStyleLbl="sibTrans2D1" presStyleIdx="0" presStyleCnt="1"/>
      <dgm:spPr/>
    </dgm:pt>
    <dgm:pt modelId="{19860903-9DA5-457D-8B12-E6FFDA2C815D}" type="pres">
      <dgm:prSet presAssocID="{1C9AFD85-E403-45D5-BC7F-D86F9EE96388}" presName="connectorText" presStyleLbl="sibTrans2D1" presStyleIdx="0" presStyleCnt="1"/>
      <dgm:spPr/>
    </dgm:pt>
    <dgm:pt modelId="{7A27824A-503E-4F90-BAA0-9C577B9AE221}" type="pres">
      <dgm:prSet presAssocID="{37C7AB47-4247-469D-BD76-D498FECF6B3B}" presName="node" presStyleLbl="node1" presStyleIdx="1" presStyleCnt="2">
        <dgm:presLayoutVars>
          <dgm:bulletEnabled val="1"/>
        </dgm:presLayoutVars>
      </dgm:prSet>
      <dgm:spPr/>
    </dgm:pt>
  </dgm:ptLst>
  <dgm:cxnLst>
    <dgm:cxn modelId="{40870906-810A-482D-A404-E0EE120AD561}" type="presOf" srcId="{D1BB15B3-8817-4AB3-BA13-C5D6DCE907E3}" destId="{4955CD39-6FD0-4781-B3B2-C62BF600AC58}" srcOrd="0" destOrd="0" presId="urn:microsoft.com/office/officeart/2005/8/layout/process1"/>
    <dgm:cxn modelId="{DE2C3F56-1FE7-4B68-A9D6-A2D22159CF1F}" type="presOf" srcId="{1C9AFD85-E403-45D5-BC7F-D86F9EE96388}" destId="{AFFA7054-C05D-4259-A681-AF15DD7C1F18}" srcOrd="0" destOrd="0" presId="urn:microsoft.com/office/officeart/2005/8/layout/process1"/>
    <dgm:cxn modelId="{913B415A-77A5-4A14-8F68-FF19030FB796}" type="presOf" srcId="{1C9AFD85-E403-45D5-BC7F-D86F9EE96388}" destId="{19860903-9DA5-457D-8B12-E6FFDA2C815D}" srcOrd="1" destOrd="0" presId="urn:microsoft.com/office/officeart/2005/8/layout/process1"/>
    <dgm:cxn modelId="{D8AD485A-1073-4A71-A048-9E76E9A9AC9C}" type="presOf" srcId="{37C7AB47-4247-469D-BD76-D498FECF6B3B}" destId="{7A27824A-503E-4F90-BAA0-9C577B9AE221}" srcOrd="0" destOrd="0" presId="urn:microsoft.com/office/officeart/2005/8/layout/process1"/>
    <dgm:cxn modelId="{2F63E596-FD01-41AF-9F90-94A131AF7D9D}" srcId="{D1BB15B3-8817-4AB3-BA13-C5D6DCE907E3}" destId="{94695D23-5309-4CBA-89AD-4EE118DBDC76}" srcOrd="0" destOrd="0" parTransId="{1B72318E-D1E8-46A1-B365-7D9FA8BA76E6}" sibTransId="{1C9AFD85-E403-45D5-BC7F-D86F9EE96388}"/>
    <dgm:cxn modelId="{B43113B3-4129-4A2E-A348-48908CB1F1DA}" type="presOf" srcId="{94695D23-5309-4CBA-89AD-4EE118DBDC76}" destId="{6EA51930-F1AB-42D7-B0A4-42B5138501A4}" srcOrd="0" destOrd="0" presId="urn:microsoft.com/office/officeart/2005/8/layout/process1"/>
    <dgm:cxn modelId="{6BB5F0EC-BCB9-4FB9-A8EE-5985D77DBBF4}" srcId="{D1BB15B3-8817-4AB3-BA13-C5D6DCE907E3}" destId="{37C7AB47-4247-469D-BD76-D498FECF6B3B}" srcOrd="1" destOrd="0" parTransId="{1A5AFB18-B6C7-4DC2-A2E1-72798A8AB6B3}" sibTransId="{28F6D446-E209-440C-A497-55CAE957C79A}"/>
    <dgm:cxn modelId="{2E04E814-2E38-49B0-BBB4-D745EDDE2E97}" type="presParOf" srcId="{4955CD39-6FD0-4781-B3B2-C62BF600AC58}" destId="{6EA51930-F1AB-42D7-B0A4-42B5138501A4}" srcOrd="0" destOrd="0" presId="urn:microsoft.com/office/officeart/2005/8/layout/process1"/>
    <dgm:cxn modelId="{3073C084-B521-4CA8-BCF9-E318E12DC032}" type="presParOf" srcId="{4955CD39-6FD0-4781-B3B2-C62BF600AC58}" destId="{AFFA7054-C05D-4259-A681-AF15DD7C1F18}" srcOrd="1" destOrd="0" presId="urn:microsoft.com/office/officeart/2005/8/layout/process1"/>
    <dgm:cxn modelId="{48D5F027-7CA9-4A80-AC1D-55521A908997}" type="presParOf" srcId="{AFFA7054-C05D-4259-A681-AF15DD7C1F18}" destId="{19860903-9DA5-457D-8B12-E6FFDA2C815D}" srcOrd="0" destOrd="0" presId="urn:microsoft.com/office/officeart/2005/8/layout/process1"/>
    <dgm:cxn modelId="{2560E51E-1298-4D98-8A42-29284978BB08}" type="presParOf" srcId="{4955CD39-6FD0-4781-B3B2-C62BF600AC58}" destId="{7A27824A-503E-4F90-BAA0-9C577B9AE22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BB15B3-8817-4AB3-BA13-C5D6DCE907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695D23-5309-4CBA-89AD-4EE118DBDC76}">
      <dgm:prSet phldrT="[文本]"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100ms</a:t>
          </a:r>
          <a:r>
            <a:rPr lang="zh-CN" altLang="zh-CN" sz="14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B72318E-D1E8-46A1-B365-7D9FA8BA76E6}" type="par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1C9AFD85-E403-45D5-BC7F-D86F9EE96388}" type="sibTrans" cxnId="{2F63E596-FD01-41AF-9F90-94A131AF7D9D}">
      <dgm:prSet/>
      <dgm:spPr/>
      <dgm:t>
        <a:bodyPr/>
        <a:lstStyle/>
        <a:p>
          <a:endParaRPr lang="zh-CN" altLang="en-US"/>
        </a:p>
      </dgm:t>
    </dgm:pt>
    <dgm:pt modelId="{37C7AB47-4247-469D-BD76-D498FECF6B3B}">
      <dgm:prSet phldrT="[文本]" custT="1"/>
      <dgm:spPr/>
      <dgm:t>
        <a:bodyPr/>
        <a:lstStyle/>
        <a:p>
          <a:r>
            <a:rPr lang="zh-CN" altLang="en-US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亚马逊销售下降</a:t>
          </a:r>
          <a:r>
            <a:rPr lang="en-US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</a:t>
          </a:r>
          <a:r>
            <a:rPr lang="zh-CN" altLang="zh-CN" sz="1400" b="1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1A5AFB18-B6C7-4DC2-A2E1-72798A8AB6B3}" type="par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28F6D446-E209-440C-A497-55CAE957C79A}" type="sibTrans" cxnId="{6BB5F0EC-BCB9-4FB9-A8EE-5985D77DBBF4}">
      <dgm:prSet/>
      <dgm:spPr/>
      <dgm:t>
        <a:bodyPr/>
        <a:lstStyle/>
        <a:p>
          <a:endParaRPr lang="zh-CN" altLang="en-US"/>
        </a:p>
      </dgm:t>
    </dgm:pt>
    <dgm:pt modelId="{4955CD39-6FD0-4781-B3B2-C62BF600AC58}" type="pres">
      <dgm:prSet presAssocID="{D1BB15B3-8817-4AB3-BA13-C5D6DCE907E3}" presName="Name0" presStyleCnt="0">
        <dgm:presLayoutVars>
          <dgm:dir/>
          <dgm:resizeHandles val="exact"/>
        </dgm:presLayoutVars>
      </dgm:prSet>
      <dgm:spPr/>
    </dgm:pt>
    <dgm:pt modelId="{6EA51930-F1AB-42D7-B0A4-42B5138501A4}" type="pres">
      <dgm:prSet presAssocID="{94695D23-5309-4CBA-89AD-4EE118DBDC76}" presName="node" presStyleLbl="node1" presStyleIdx="0" presStyleCnt="2" custScaleX="63576" custScaleY="91703">
        <dgm:presLayoutVars>
          <dgm:bulletEnabled val="1"/>
        </dgm:presLayoutVars>
      </dgm:prSet>
      <dgm:spPr/>
    </dgm:pt>
    <dgm:pt modelId="{AFFA7054-C05D-4259-A681-AF15DD7C1F18}" type="pres">
      <dgm:prSet presAssocID="{1C9AFD85-E403-45D5-BC7F-D86F9EE96388}" presName="sibTrans" presStyleLbl="sibTrans2D1" presStyleIdx="0" presStyleCnt="1"/>
      <dgm:spPr/>
    </dgm:pt>
    <dgm:pt modelId="{19860903-9DA5-457D-8B12-E6FFDA2C815D}" type="pres">
      <dgm:prSet presAssocID="{1C9AFD85-E403-45D5-BC7F-D86F9EE96388}" presName="connectorText" presStyleLbl="sibTrans2D1" presStyleIdx="0" presStyleCnt="1"/>
      <dgm:spPr/>
    </dgm:pt>
    <dgm:pt modelId="{7A27824A-503E-4F90-BAA0-9C577B9AE221}" type="pres">
      <dgm:prSet presAssocID="{37C7AB47-4247-469D-BD76-D498FECF6B3B}" presName="node" presStyleLbl="node1" presStyleIdx="1" presStyleCnt="2">
        <dgm:presLayoutVars>
          <dgm:bulletEnabled val="1"/>
        </dgm:presLayoutVars>
      </dgm:prSet>
      <dgm:spPr/>
    </dgm:pt>
  </dgm:ptLst>
  <dgm:cxnLst>
    <dgm:cxn modelId="{40870906-810A-482D-A404-E0EE120AD561}" type="presOf" srcId="{D1BB15B3-8817-4AB3-BA13-C5D6DCE907E3}" destId="{4955CD39-6FD0-4781-B3B2-C62BF600AC58}" srcOrd="0" destOrd="0" presId="urn:microsoft.com/office/officeart/2005/8/layout/process1"/>
    <dgm:cxn modelId="{DE2C3F56-1FE7-4B68-A9D6-A2D22159CF1F}" type="presOf" srcId="{1C9AFD85-E403-45D5-BC7F-D86F9EE96388}" destId="{AFFA7054-C05D-4259-A681-AF15DD7C1F18}" srcOrd="0" destOrd="0" presId="urn:microsoft.com/office/officeart/2005/8/layout/process1"/>
    <dgm:cxn modelId="{913B415A-77A5-4A14-8F68-FF19030FB796}" type="presOf" srcId="{1C9AFD85-E403-45D5-BC7F-D86F9EE96388}" destId="{19860903-9DA5-457D-8B12-E6FFDA2C815D}" srcOrd="1" destOrd="0" presId="urn:microsoft.com/office/officeart/2005/8/layout/process1"/>
    <dgm:cxn modelId="{D8AD485A-1073-4A71-A048-9E76E9A9AC9C}" type="presOf" srcId="{37C7AB47-4247-469D-BD76-D498FECF6B3B}" destId="{7A27824A-503E-4F90-BAA0-9C577B9AE221}" srcOrd="0" destOrd="0" presId="urn:microsoft.com/office/officeart/2005/8/layout/process1"/>
    <dgm:cxn modelId="{2F63E596-FD01-41AF-9F90-94A131AF7D9D}" srcId="{D1BB15B3-8817-4AB3-BA13-C5D6DCE907E3}" destId="{94695D23-5309-4CBA-89AD-4EE118DBDC76}" srcOrd="0" destOrd="0" parTransId="{1B72318E-D1E8-46A1-B365-7D9FA8BA76E6}" sibTransId="{1C9AFD85-E403-45D5-BC7F-D86F9EE96388}"/>
    <dgm:cxn modelId="{B43113B3-4129-4A2E-A348-48908CB1F1DA}" type="presOf" srcId="{94695D23-5309-4CBA-89AD-4EE118DBDC76}" destId="{6EA51930-F1AB-42D7-B0A4-42B5138501A4}" srcOrd="0" destOrd="0" presId="urn:microsoft.com/office/officeart/2005/8/layout/process1"/>
    <dgm:cxn modelId="{6BB5F0EC-BCB9-4FB9-A8EE-5985D77DBBF4}" srcId="{D1BB15B3-8817-4AB3-BA13-C5D6DCE907E3}" destId="{37C7AB47-4247-469D-BD76-D498FECF6B3B}" srcOrd="1" destOrd="0" parTransId="{1A5AFB18-B6C7-4DC2-A2E1-72798A8AB6B3}" sibTransId="{28F6D446-E209-440C-A497-55CAE957C79A}"/>
    <dgm:cxn modelId="{2E04E814-2E38-49B0-BBB4-D745EDDE2E97}" type="presParOf" srcId="{4955CD39-6FD0-4781-B3B2-C62BF600AC58}" destId="{6EA51930-F1AB-42D7-B0A4-42B5138501A4}" srcOrd="0" destOrd="0" presId="urn:microsoft.com/office/officeart/2005/8/layout/process1"/>
    <dgm:cxn modelId="{3073C084-B521-4CA8-BCF9-E318E12DC032}" type="presParOf" srcId="{4955CD39-6FD0-4781-B3B2-C62BF600AC58}" destId="{AFFA7054-C05D-4259-A681-AF15DD7C1F18}" srcOrd="1" destOrd="0" presId="urn:microsoft.com/office/officeart/2005/8/layout/process1"/>
    <dgm:cxn modelId="{48D5F027-7CA9-4A80-AC1D-55521A908997}" type="presParOf" srcId="{AFFA7054-C05D-4259-A681-AF15DD7C1F18}" destId="{19860903-9DA5-457D-8B12-E6FFDA2C815D}" srcOrd="0" destOrd="0" presId="urn:microsoft.com/office/officeart/2005/8/layout/process1"/>
    <dgm:cxn modelId="{2560E51E-1298-4D98-8A42-29284978BB08}" type="presParOf" srcId="{4955CD39-6FD0-4781-B3B2-C62BF600AC58}" destId="{7A27824A-503E-4F90-BAA0-9C577B9AE22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收集数据流量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提取关键信息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传给下一模块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FDB551-F62D-44C2-9E95-46D6FE76B04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FB8558F-7EAF-4073-A192-5671C216939B}">
      <dgm:prSet phldrT="[文本]" custT="1"/>
      <dgm:spPr/>
      <dgm:t>
        <a:bodyPr/>
        <a:lstStyle/>
        <a:p>
          <a:r>
            <a:rPr lang="zh-CN" altLang="en-US" sz="1400" dirty="0"/>
            <a:t>接收监控数据</a:t>
          </a:r>
        </a:p>
      </dgm:t>
    </dgm:pt>
    <dgm:pt modelId="{1D34F872-BCAB-4F72-BC4A-1B316661955B}" type="parTrans" cxnId="{99645747-BE03-4423-AA2B-6A2993119047}">
      <dgm:prSet/>
      <dgm:spPr/>
      <dgm:t>
        <a:bodyPr/>
        <a:lstStyle/>
        <a:p>
          <a:endParaRPr lang="zh-CN" altLang="en-US"/>
        </a:p>
      </dgm:t>
    </dgm:pt>
    <dgm:pt modelId="{44D43F8C-DBF8-4505-9433-9F85BE1473F6}" type="sibTrans" cxnId="{99645747-BE03-4423-AA2B-6A2993119047}">
      <dgm:prSet/>
      <dgm:spPr/>
      <dgm:t>
        <a:bodyPr/>
        <a:lstStyle/>
        <a:p>
          <a:endParaRPr lang="zh-CN" altLang="en-US"/>
        </a:p>
      </dgm:t>
    </dgm:pt>
    <dgm:pt modelId="{1BB990AC-CCD7-4584-BE0A-7F2FB14C224D}">
      <dgm:prSet phldrT="[文本]" custT="1"/>
      <dgm:spPr/>
      <dgm:t>
        <a:bodyPr/>
        <a:lstStyle/>
        <a:p>
          <a:r>
            <a:rPr lang="zh-CN" altLang="en-US" sz="1400" dirty="0"/>
            <a:t>数据分析处理</a:t>
          </a:r>
        </a:p>
      </dgm:t>
    </dgm:pt>
    <dgm:pt modelId="{88425E9A-744D-4CB3-96BA-50F9D1E4506E}" type="parTrans" cxnId="{735B4BF7-7733-410F-8946-29F75B486429}">
      <dgm:prSet/>
      <dgm:spPr/>
      <dgm:t>
        <a:bodyPr/>
        <a:lstStyle/>
        <a:p>
          <a:endParaRPr lang="zh-CN" altLang="en-US"/>
        </a:p>
      </dgm:t>
    </dgm:pt>
    <dgm:pt modelId="{8716B78C-ABE7-44D9-8B3F-0DCCA1D1045D}" type="sibTrans" cxnId="{735B4BF7-7733-410F-8946-29F75B486429}">
      <dgm:prSet/>
      <dgm:spPr/>
      <dgm:t>
        <a:bodyPr/>
        <a:lstStyle/>
        <a:p>
          <a:endParaRPr lang="zh-CN" altLang="en-US"/>
        </a:p>
      </dgm:t>
    </dgm:pt>
    <dgm:pt modelId="{5C020172-8790-43B4-9147-A27832E62642}">
      <dgm:prSet phldrT="[文本]" custT="1"/>
      <dgm:spPr/>
      <dgm:t>
        <a:bodyPr/>
        <a:lstStyle/>
        <a:p>
          <a:r>
            <a:rPr lang="zh-CN" altLang="en-US" sz="1400" dirty="0"/>
            <a:t>数据分类存储</a:t>
          </a:r>
        </a:p>
      </dgm:t>
    </dgm:pt>
    <dgm:pt modelId="{A7AA2D25-90F1-4932-B38D-1BB56782F46A}" type="parTrans" cxnId="{BAF0A15D-7E57-4C42-AC3B-8FF8B0FD4715}">
      <dgm:prSet/>
      <dgm:spPr/>
      <dgm:t>
        <a:bodyPr/>
        <a:lstStyle/>
        <a:p>
          <a:endParaRPr lang="zh-CN" altLang="en-US"/>
        </a:p>
      </dgm:t>
    </dgm:pt>
    <dgm:pt modelId="{F89E58B9-7AFD-425E-AF01-FC66C93207C2}" type="sibTrans" cxnId="{BAF0A15D-7E57-4C42-AC3B-8FF8B0FD4715}">
      <dgm:prSet/>
      <dgm:spPr/>
      <dgm:t>
        <a:bodyPr/>
        <a:lstStyle/>
        <a:p>
          <a:endParaRPr lang="zh-CN" altLang="en-US"/>
        </a:p>
      </dgm:t>
    </dgm:pt>
    <dgm:pt modelId="{37DEFA9C-406D-40F2-9207-43947E598DAE}" type="pres">
      <dgm:prSet presAssocID="{CFFDB551-F62D-44C2-9E95-46D6FE76B049}" presName="Name0" presStyleCnt="0">
        <dgm:presLayoutVars>
          <dgm:dir/>
          <dgm:animLvl val="lvl"/>
          <dgm:resizeHandles val="exact"/>
        </dgm:presLayoutVars>
      </dgm:prSet>
      <dgm:spPr/>
    </dgm:pt>
    <dgm:pt modelId="{74600451-5BA4-4C16-9008-0D798327FE51}" type="pres">
      <dgm:prSet presAssocID="{9FB8558F-7EAF-4073-A192-5671C216939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BFC645-447A-45A6-AD26-ACB50A0F5FD9}" type="pres">
      <dgm:prSet presAssocID="{44D43F8C-DBF8-4505-9433-9F85BE1473F6}" presName="parTxOnlySpace" presStyleCnt="0"/>
      <dgm:spPr/>
    </dgm:pt>
    <dgm:pt modelId="{DD65CFDF-7748-47B4-BB66-8AEC08E2EB38}" type="pres">
      <dgm:prSet presAssocID="{1BB990AC-CCD7-4584-BE0A-7F2FB14C224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F90D9A-2755-4CEC-A30A-D46D5900EBC2}" type="pres">
      <dgm:prSet presAssocID="{8716B78C-ABE7-44D9-8B3F-0DCCA1D1045D}" presName="parTxOnlySpace" presStyleCnt="0"/>
      <dgm:spPr/>
    </dgm:pt>
    <dgm:pt modelId="{C51F0BE2-669D-4B89-8670-1CEB573F7C47}" type="pres">
      <dgm:prSet presAssocID="{5C020172-8790-43B4-9147-A27832E6264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AF0A15D-7E57-4C42-AC3B-8FF8B0FD4715}" srcId="{CFFDB551-F62D-44C2-9E95-46D6FE76B049}" destId="{5C020172-8790-43B4-9147-A27832E62642}" srcOrd="2" destOrd="0" parTransId="{A7AA2D25-90F1-4932-B38D-1BB56782F46A}" sibTransId="{F89E58B9-7AFD-425E-AF01-FC66C93207C2}"/>
    <dgm:cxn modelId="{99645747-BE03-4423-AA2B-6A2993119047}" srcId="{CFFDB551-F62D-44C2-9E95-46D6FE76B049}" destId="{9FB8558F-7EAF-4073-A192-5671C216939B}" srcOrd="0" destOrd="0" parTransId="{1D34F872-BCAB-4F72-BC4A-1B316661955B}" sibTransId="{44D43F8C-DBF8-4505-9433-9F85BE1473F6}"/>
    <dgm:cxn modelId="{6369EA55-8971-449B-BDD9-8759B8DF4DCB}" type="presOf" srcId="{1BB990AC-CCD7-4584-BE0A-7F2FB14C224D}" destId="{DD65CFDF-7748-47B4-BB66-8AEC08E2EB38}" srcOrd="0" destOrd="0" presId="urn:microsoft.com/office/officeart/2005/8/layout/chevron1"/>
    <dgm:cxn modelId="{923B449B-2AA8-45BD-87E5-A47CEFFA0784}" type="presOf" srcId="{5C020172-8790-43B4-9147-A27832E62642}" destId="{C51F0BE2-669D-4B89-8670-1CEB573F7C47}" srcOrd="0" destOrd="0" presId="urn:microsoft.com/office/officeart/2005/8/layout/chevron1"/>
    <dgm:cxn modelId="{16775FA0-0DA2-4EA0-929D-188D57BD7328}" type="presOf" srcId="{9FB8558F-7EAF-4073-A192-5671C216939B}" destId="{74600451-5BA4-4C16-9008-0D798327FE51}" srcOrd="0" destOrd="0" presId="urn:microsoft.com/office/officeart/2005/8/layout/chevron1"/>
    <dgm:cxn modelId="{21E9EFCA-07D5-4F76-982E-5D598D7F6DE1}" type="presOf" srcId="{CFFDB551-F62D-44C2-9E95-46D6FE76B049}" destId="{37DEFA9C-406D-40F2-9207-43947E598DAE}" srcOrd="0" destOrd="0" presId="urn:microsoft.com/office/officeart/2005/8/layout/chevron1"/>
    <dgm:cxn modelId="{735B4BF7-7733-410F-8946-29F75B486429}" srcId="{CFFDB551-F62D-44C2-9E95-46D6FE76B049}" destId="{1BB990AC-CCD7-4584-BE0A-7F2FB14C224D}" srcOrd="1" destOrd="0" parTransId="{88425E9A-744D-4CB3-96BA-50F9D1E4506E}" sibTransId="{8716B78C-ABE7-44D9-8B3F-0DCCA1D1045D}"/>
    <dgm:cxn modelId="{A25FA1A6-A8EE-494E-90C7-24A44BE8487D}" type="presParOf" srcId="{37DEFA9C-406D-40F2-9207-43947E598DAE}" destId="{74600451-5BA4-4C16-9008-0D798327FE51}" srcOrd="0" destOrd="0" presId="urn:microsoft.com/office/officeart/2005/8/layout/chevron1"/>
    <dgm:cxn modelId="{C6F00D90-A437-44F5-B212-CBCF052EB13B}" type="presParOf" srcId="{37DEFA9C-406D-40F2-9207-43947E598DAE}" destId="{F1BFC645-447A-45A6-AD26-ACB50A0F5FD9}" srcOrd="1" destOrd="0" presId="urn:microsoft.com/office/officeart/2005/8/layout/chevron1"/>
    <dgm:cxn modelId="{78518E12-5ED2-4E7C-8DD0-818CE9C8630D}" type="presParOf" srcId="{37DEFA9C-406D-40F2-9207-43947E598DAE}" destId="{DD65CFDF-7748-47B4-BB66-8AEC08E2EB38}" srcOrd="2" destOrd="0" presId="urn:microsoft.com/office/officeart/2005/8/layout/chevron1"/>
    <dgm:cxn modelId="{A1EE5E0D-B42D-4954-BDB4-2B1373CF7BE6}" type="presParOf" srcId="{37DEFA9C-406D-40F2-9207-43947E598DAE}" destId="{D7F90D9A-2755-4CEC-A30A-D46D5900EBC2}" srcOrd="3" destOrd="0" presId="urn:microsoft.com/office/officeart/2005/8/layout/chevron1"/>
    <dgm:cxn modelId="{514F7E17-C75A-4B35-BD2B-27C5CE4FD413}" type="presParOf" srcId="{37DEFA9C-406D-40F2-9207-43947E598DAE}" destId="{C51F0BE2-669D-4B89-8670-1CEB573F7C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接收查询信息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进行数据检索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返回热点信息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E36280-6891-4198-AF12-11C28C77143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17EF2B-D2A8-49E8-99DC-0FBC31A4682C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DBFA2743-F77C-4F22-8F24-A7C7C03BA24A}" type="par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C4F2854-A2C5-44F5-86E9-C488DCAFE342}" type="sibTrans" cxnId="{3676B89C-1368-470F-98C9-7D088CD99A45}">
      <dgm:prSet/>
      <dgm:spPr/>
      <dgm:t>
        <a:bodyPr/>
        <a:lstStyle/>
        <a:p>
          <a:endParaRPr lang="zh-CN" altLang="en-US"/>
        </a:p>
      </dgm:t>
    </dgm:pt>
    <dgm:pt modelId="{8EA13408-145F-4702-84D1-CCA2EEBF06EB}">
      <dgm:prSet phldrT="[文本]" custT="1"/>
      <dgm:spPr/>
      <dgm:t>
        <a:bodyPr/>
        <a:lstStyle/>
        <a:p>
          <a:r>
            <a:rPr lang="zh-CN" altLang="en-US" sz="1400" dirty="0"/>
            <a:t>输入查询代码</a:t>
          </a:r>
        </a:p>
      </dgm:t>
    </dgm:pt>
    <dgm:pt modelId="{1C6F181F-EDA3-4581-BD34-6841D96075D5}" type="par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95014801-D572-43E4-978E-8BCD7FEEA79D}" type="sibTrans" cxnId="{EECC7FC0-F91A-4004-84BF-B489934896CE}">
      <dgm:prSet/>
      <dgm:spPr/>
      <dgm:t>
        <a:bodyPr/>
        <a:lstStyle/>
        <a:p>
          <a:endParaRPr lang="zh-CN" altLang="en-US"/>
        </a:p>
      </dgm:t>
    </dgm:pt>
    <dgm:pt modelId="{DB058086-5264-4BCD-B737-8B9D23E0534F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E882733C-F441-4DB9-A29E-CC234585125E}" type="par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2DB06F62-2D6A-469D-832F-D3EB0DE56962}" type="sibTrans" cxnId="{633F70D5-2A4C-471A-AC18-104E7D7939FB}">
      <dgm:prSet/>
      <dgm:spPr/>
      <dgm:t>
        <a:bodyPr/>
        <a:lstStyle/>
        <a:p>
          <a:endParaRPr lang="zh-CN" altLang="en-US"/>
        </a:p>
      </dgm:t>
    </dgm:pt>
    <dgm:pt modelId="{9E66C350-406D-47B9-A29B-43C9E4E50000}">
      <dgm:prSet phldrT="[文本]" custT="1"/>
      <dgm:spPr/>
      <dgm:t>
        <a:bodyPr/>
        <a:lstStyle/>
        <a:p>
          <a:r>
            <a:rPr lang="zh-CN" altLang="en-US" sz="1400" dirty="0"/>
            <a:t>配置参数策略</a:t>
          </a:r>
        </a:p>
      </dgm:t>
    </dgm:pt>
    <dgm:pt modelId="{F6C3E892-1863-42C2-8BFB-66D573AECD3B}" type="par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3BF9B48A-ACE5-4C70-82B5-D20429405B27}" type="sibTrans" cxnId="{3E1C3117-CF8F-4FD3-989C-17937D8A49D9}">
      <dgm:prSet/>
      <dgm:spPr/>
      <dgm:t>
        <a:bodyPr/>
        <a:lstStyle/>
        <a:p>
          <a:endParaRPr lang="zh-CN" altLang="en-US"/>
        </a:p>
      </dgm:t>
    </dgm:pt>
    <dgm:pt modelId="{250FDBBB-72A8-4CA0-B8E5-4B7259A9D446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1CC463E3-5104-4C9A-AD28-7337E85A8675}" type="par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5E73B64E-D270-4C82-A01D-93A791F5517D}" type="sibTrans" cxnId="{5594C9B8-6479-4361-B25A-216F3E3CE43A}">
      <dgm:prSet/>
      <dgm:spPr/>
      <dgm:t>
        <a:bodyPr/>
        <a:lstStyle/>
        <a:p>
          <a:endParaRPr lang="zh-CN" altLang="en-US"/>
        </a:p>
      </dgm:t>
    </dgm:pt>
    <dgm:pt modelId="{6FAFD1B4-6DBB-4A66-A778-AB5B349F3BEA}">
      <dgm:prSet phldrT="[文本]" custT="1"/>
      <dgm:spPr/>
      <dgm:t>
        <a:bodyPr/>
        <a:lstStyle/>
        <a:p>
          <a:r>
            <a:rPr lang="zh-CN" altLang="en-US" sz="1400" dirty="0"/>
            <a:t>传给下一魔筷</a:t>
          </a:r>
        </a:p>
      </dgm:t>
    </dgm:pt>
    <dgm:pt modelId="{093F36AA-190D-4580-BFA9-382303D8482B}" type="par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F4F90C6F-A354-42E2-B637-B596A8930A09}" type="sibTrans" cxnId="{7B70D81E-6C7E-418E-A5EC-40E3A4433EBE}">
      <dgm:prSet/>
      <dgm:spPr/>
      <dgm:t>
        <a:bodyPr/>
        <a:lstStyle/>
        <a:p>
          <a:endParaRPr lang="zh-CN" altLang="en-US"/>
        </a:p>
      </dgm:t>
    </dgm:pt>
    <dgm:pt modelId="{2DCDF471-EF82-4716-8B93-A5D3ADDC41DA}" type="pres">
      <dgm:prSet presAssocID="{D0E36280-6891-4198-AF12-11C28C771431}" presName="linearFlow" presStyleCnt="0">
        <dgm:presLayoutVars>
          <dgm:dir/>
          <dgm:animLvl val="lvl"/>
          <dgm:resizeHandles val="exact"/>
        </dgm:presLayoutVars>
      </dgm:prSet>
      <dgm:spPr/>
    </dgm:pt>
    <dgm:pt modelId="{75B108BD-7DBB-44D1-B770-F875A580430A}" type="pres">
      <dgm:prSet presAssocID="{8417EF2B-D2A8-49E8-99DC-0FBC31A4682C}" presName="composite" presStyleCnt="0"/>
      <dgm:spPr/>
    </dgm:pt>
    <dgm:pt modelId="{A5ED1F77-8F1D-4D2B-AEDA-9996A050C965}" type="pres">
      <dgm:prSet presAssocID="{8417EF2B-D2A8-49E8-99DC-0FBC31A4682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3B44D84-CCB9-410E-9441-F2C0F0AA2E5C}" type="pres">
      <dgm:prSet presAssocID="{8417EF2B-D2A8-49E8-99DC-0FBC31A4682C}" presName="descendantText" presStyleLbl="alignAcc1" presStyleIdx="0" presStyleCnt="3" custLinFactNeighborX="-82" custLinFactNeighborY="75">
        <dgm:presLayoutVars>
          <dgm:bulletEnabled val="1"/>
        </dgm:presLayoutVars>
      </dgm:prSet>
      <dgm:spPr/>
    </dgm:pt>
    <dgm:pt modelId="{15088A9F-4E2A-47D4-8D3E-A5614AA77EBB}" type="pres">
      <dgm:prSet presAssocID="{8C4F2854-A2C5-44F5-86E9-C488DCAFE342}" presName="sp" presStyleCnt="0"/>
      <dgm:spPr/>
    </dgm:pt>
    <dgm:pt modelId="{8F57BF3F-0B29-4223-9293-0E63F6F57393}" type="pres">
      <dgm:prSet presAssocID="{DB058086-5264-4BCD-B737-8B9D23E0534F}" presName="composite" presStyleCnt="0"/>
      <dgm:spPr/>
    </dgm:pt>
    <dgm:pt modelId="{33FE2F3F-4D1B-435E-98B5-166984AB4235}" type="pres">
      <dgm:prSet presAssocID="{DB058086-5264-4BCD-B737-8B9D23E0534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DF5B1D-3CB9-4D66-A9C5-35B960F5B179}" type="pres">
      <dgm:prSet presAssocID="{DB058086-5264-4BCD-B737-8B9D23E0534F}" presName="descendantText" presStyleLbl="alignAcc1" presStyleIdx="1" presStyleCnt="3">
        <dgm:presLayoutVars>
          <dgm:bulletEnabled val="1"/>
        </dgm:presLayoutVars>
      </dgm:prSet>
      <dgm:spPr/>
    </dgm:pt>
    <dgm:pt modelId="{397F3F23-B987-46F5-8667-98E21E27A4D1}" type="pres">
      <dgm:prSet presAssocID="{2DB06F62-2D6A-469D-832F-D3EB0DE56962}" presName="sp" presStyleCnt="0"/>
      <dgm:spPr/>
    </dgm:pt>
    <dgm:pt modelId="{178F9B72-3819-4BE8-8CAE-79CDAEFE6A1A}" type="pres">
      <dgm:prSet presAssocID="{250FDBBB-72A8-4CA0-B8E5-4B7259A9D446}" presName="composite" presStyleCnt="0"/>
      <dgm:spPr/>
    </dgm:pt>
    <dgm:pt modelId="{EE100E60-EEEA-4120-9020-314A6D42FCA9}" type="pres">
      <dgm:prSet presAssocID="{250FDBBB-72A8-4CA0-B8E5-4B7259A9D4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CDF8233-0BDD-4BFB-98BB-5ADAABF4FC4D}" type="pres">
      <dgm:prSet presAssocID="{250FDBBB-72A8-4CA0-B8E5-4B7259A9D44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228B13-0FDF-4E64-BA60-BB8F6844E383}" type="presOf" srcId="{250FDBBB-72A8-4CA0-B8E5-4B7259A9D446}" destId="{EE100E60-EEEA-4120-9020-314A6D42FCA9}" srcOrd="0" destOrd="0" presId="urn:microsoft.com/office/officeart/2005/8/layout/chevron2"/>
    <dgm:cxn modelId="{3E1C3117-CF8F-4FD3-989C-17937D8A49D9}" srcId="{DB058086-5264-4BCD-B737-8B9D23E0534F}" destId="{9E66C350-406D-47B9-A29B-43C9E4E50000}" srcOrd="0" destOrd="0" parTransId="{F6C3E892-1863-42C2-8BFB-66D573AECD3B}" sibTransId="{3BF9B48A-ACE5-4C70-82B5-D20429405B27}"/>
    <dgm:cxn modelId="{7B70D81E-6C7E-418E-A5EC-40E3A4433EBE}" srcId="{250FDBBB-72A8-4CA0-B8E5-4B7259A9D446}" destId="{6FAFD1B4-6DBB-4A66-A778-AB5B349F3BEA}" srcOrd="0" destOrd="0" parTransId="{093F36AA-190D-4580-BFA9-382303D8482B}" sibTransId="{F4F90C6F-A354-42E2-B637-B596A8930A09}"/>
    <dgm:cxn modelId="{D574372F-6CD6-4BC7-AFF8-875F3896FEC5}" type="presOf" srcId="{D0E36280-6891-4198-AF12-11C28C771431}" destId="{2DCDF471-EF82-4716-8B93-A5D3ADDC41DA}" srcOrd="0" destOrd="0" presId="urn:microsoft.com/office/officeart/2005/8/layout/chevron2"/>
    <dgm:cxn modelId="{6C681190-3A1B-45CC-B1F2-D9BEABA19D64}" type="presOf" srcId="{9E66C350-406D-47B9-A29B-43C9E4E50000}" destId="{6EDF5B1D-3CB9-4D66-A9C5-35B960F5B179}" srcOrd="0" destOrd="0" presId="urn:microsoft.com/office/officeart/2005/8/layout/chevron2"/>
    <dgm:cxn modelId="{3676B89C-1368-470F-98C9-7D088CD99A45}" srcId="{D0E36280-6891-4198-AF12-11C28C771431}" destId="{8417EF2B-D2A8-49E8-99DC-0FBC31A4682C}" srcOrd="0" destOrd="0" parTransId="{DBFA2743-F77C-4F22-8F24-A7C7C03BA24A}" sibTransId="{8C4F2854-A2C5-44F5-86E9-C488DCAFE342}"/>
    <dgm:cxn modelId="{BC2D06A6-A674-4AD4-931E-1C8CA95C4DA5}" type="presOf" srcId="{8EA13408-145F-4702-84D1-CCA2EEBF06EB}" destId="{C3B44D84-CCB9-410E-9441-F2C0F0AA2E5C}" srcOrd="0" destOrd="0" presId="urn:microsoft.com/office/officeart/2005/8/layout/chevron2"/>
    <dgm:cxn modelId="{A878B1B3-B666-43A3-8D93-E1A47FE65EDA}" type="presOf" srcId="{DB058086-5264-4BCD-B737-8B9D23E0534F}" destId="{33FE2F3F-4D1B-435E-98B5-166984AB4235}" srcOrd="0" destOrd="0" presId="urn:microsoft.com/office/officeart/2005/8/layout/chevron2"/>
    <dgm:cxn modelId="{335AB2B6-EB95-4F9C-BFAE-EAACBDBCEECC}" type="presOf" srcId="{6FAFD1B4-6DBB-4A66-A778-AB5B349F3BEA}" destId="{ACDF8233-0BDD-4BFB-98BB-5ADAABF4FC4D}" srcOrd="0" destOrd="0" presId="urn:microsoft.com/office/officeart/2005/8/layout/chevron2"/>
    <dgm:cxn modelId="{5594C9B8-6479-4361-B25A-216F3E3CE43A}" srcId="{D0E36280-6891-4198-AF12-11C28C771431}" destId="{250FDBBB-72A8-4CA0-B8E5-4B7259A9D446}" srcOrd="2" destOrd="0" parTransId="{1CC463E3-5104-4C9A-AD28-7337E85A8675}" sibTransId="{5E73B64E-D270-4C82-A01D-93A791F5517D}"/>
    <dgm:cxn modelId="{EECC7FC0-F91A-4004-84BF-B489934896CE}" srcId="{8417EF2B-D2A8-49E8-99DC-0FBC31A4682C}" destId="{8EA13408-145F-4702-84D1-CCA2EEBF06EB}" srcOrd="0" destOrd="0" parTransId="{1C6F181F-EDA3-4581-BD34-6841D96075D5}" sibTransId="{95014801-D572-43E4-978E-8BCD7FEEA79D}"/>
    <dgm:cxn modelId="{633F70D5-2A4C-471A-AC18-104E7D7939FB}" srcId="{D0E36280-6891-4198-AF12-11C28C771431}" destId="{DB058086-5264-4BCD-B737-8B9D23E0534F}" srcOrd="1" destOrd="0" parTransId="{E882733C-F441-4DB9-A29E-CC234585125E}" sibTransId="{2DB06F62-2D6A-469D-832F-D3EB0DE56962}"/>
    <dgm:cxn modelId="{A8F3A9E3-E9A6-4A2D-80DF-39629B92D7EC}" type="presOf" srcId="{8417EF2B-D2A8-49E8-99DC-0FBC31A4682C}" destId="{A5ED1F77-8F1D-4D2B-AEDA-9996A050C965}" srcOrd="0" destOrd="0" presId="urn:microsoft.com/office/officeart/2005/8/layout/chevron2"/>
    <dgm:cxn modelId="{3ED30E3D-6E72-4193-BA3D-4BA8AB29CA6A}" type="presParOf" srcId="{2DCDF471-EF82-4716-8B93-A5D3ADDC41DA}" destId="{75B108BD-7DBB-44D1-B770-F875A580430A}" srcOrd="0" destOrd="0" presId="urn:microsoft.com/office/officeart/2005/8/layout/chevron2"/>
    <dgm:cxn modelId="{008B8280-6011-4CFA-8A4C-B512C81D0823}" type="presParOf" srcId="{75B108BD-7DBB-44D1-B770-F875A580430A}" destId="{A5ED1F77-8F1D-4D2B-AEDA-9996A050C965}" srcOrd="0" destOrd="0" presId="urn:microsoft.com/office/officeart/2005/8/layout/chevron2"/>
    <dgm:cxn modelId="{DFFE4D6D-31BC-4B34-B403-A2D4330334E2}" type="presParOf" srcId="{75B108BD-7DBB-44D1-B770-F875A580430A}" destId="{C3B44D84-CCB9-410E-9441-F2C0F0AA2E5C}" srcOrd="1" destOrd="0" presId="urn:microsoft.com/office/officeart/2005/8/layout/chevron2"/>
    <dgm:cxn modelId="{DF511C1A-BB2B-42E8-AB87-25299D5AA50B}" type="presParOf" srcId="{2DCDF471-EF82-4716-8B93-A5D3ADDC41DA}" destId="{15088A9F-4E2A-47D4-8D3E-A5614AA77EBB}" srcOrd="1" destOrd="0" presId="urn:microsoft.com/office/officeart/2005/8/layout/chevron2"/>
    <dgm:cxn modelId="{A69A4789-A64D-47F6-B926-4528244A5355}" type="presParOf" srcId="{2DCDF471-EF82-4716-8B93-A5D3ADDC41DA}" destId="{8F57BF3F-0B29-4223-9293-0E63F6F57393}" srcOrd="2" destOrd="0" presId="urn:microsoft.com/office/officeart/2005/8/layout/chevron2"/>
    <dgm:cxn modelId="{0306E04E-DA0A-4F90-AC16-88DE07ED0A45}" type="presParOf" srcId="{8F57BF3F-0B29-4223-9293-0E63F6F57393}" destId="{33FE2F3F-4D1B-435E-98B5-166984AB4235}" srcOrd="0" destOrd="0" presId="urn:microsoft.com/office/officeart/2005/8/layout/chevron2"/>
    <dgm:cxn modelId="{21B08BA0-1740-4D29-9035-0C8BF1CF43CE}" type="presParOf" srcId="{8F57BF3F-0B29-4223-9293-0E63F6F57393}" destId="{6EDF5B1D-3CB9-4D66-A9C5-35B960F5B179}" srcOrd="1" destOrd="0" presId="urn:microsoft.com/office/officeart/2005/8/layout/chevron2"/>
    <dgm:cxn modelId="{00589237-D893-45E5-9899-73CED3828319}" type="presParOf" srcId="{2DCDF471-EF82-4716-8B93-A5D3ADDC41DA}" destId="{397F3F23-B987-46F5-8667-98E21E27A4D1}" srcOrd="3" destOrd="0" presId="urn:microsoft.com/office/officeart/2005/8/layout/chevron2"/>
    <dgm:cxn modelId="{A64BEE57-BB5B-4601-907D-A05C661E0478}" type="presParOf" srcId="{2DCDF471-EF82-4716-8B93-A5D3ADDC41DA}" destId="{178F9B72-3819-4BE8-8CAE-79CDAEFE6A1A}" srcOrd="4" destOrd="0" presId="urn:microsoft.com/office/officeart/2005/8/layout/chevron2"/>
    <dgm:cxn modelId="{EB711DAB-2EEF-452C-A252-F2E4062D0695}" type="presParOf" srcId="{178F9B72-3819-4BE8-8CAE-79CDAEFE6A1A}" destId="{EE100E60-EEEA-4120-9020-314A6D42FCA9}" srcOrd="0" destOrd="0" presId="urn:microsoft.com/office/officeart/2005/8/layout/chevron2"/>
    <dgm:cxn modelId="{D5EB80A8-F93E-451E-91B9-CB6AE171A907}" type="presParOf" srcId="{178F9B72-3819-4BE8-8CAE-79CDAEFE6A1A}" destId="{ACDF8233-0BDD-4BFB-98BB-5ADAABF4FC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73AF95-7B98-4AD3-B67A-FCA2A31B8A67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880639-EA68-4DB8-8021-D14B3C62F87D}">
      <dgm:prSet phldrT="[文本]"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提出了快速和全面进行热点缓解系统</a:t>
          </a: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-SpotMon</a:t>
          </a:r>
          <a:endParaRPr lang="zh-CN" altLang="en-US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2D905DF1-1647-46CD-81E7-93470D242A61}" type="parTrans" cxnId="{F51B66C4-C557-4B66-9C55-C0926A28F698}">
      <dgm:prSet/>
      <dgm:spPr/>
      <dgm:t>
        <a:bodyPr/>
        <a:lstStyle/>
        <a:p>
          <a:endParaRPr lang="zh-CN" altLang="en-US"/>
        </a:p>
      </dgm:t>
    </dgm:pt>
    <dgm:pt modelId="{9F6521E6-F1AB-4821-9EB6-A6A40B0DE6E5}" type="sibTrans" cxnId="{F51B66C4-C557-4B66-9C55-C0926A28F698}">
      <dgm:prSet/>
      <dgm:spPr/>
      <dgm:t>
        <a:bodyPr/>
        <a:lstStyle/>
        <a:p>
          <a:endParaRPr lang="zh-CN" altLang="en-US"/>
        </a:p>
      </dgm:t>
    </dgm:pt>
    <dgm:pt modelId="{5D9E883A-4992-437E-A49E-E5EA96F4703A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社会价值</a:t>
          </a:r>
        </a:p>
      </dgm:t>
    </dgm:pt>
    <dgm:pt modelId="{26E79B90-E023-4BB8-B16E-F9AD0DC88F40}" type="parTrans" cxnId="{D702C209-17A1-4AD8-9AB4-2ADDAD25E964}">
      <dgm:prSet/>
      <dgm:spPr/>
      <dgm:t>
        <a:bodyPr/>
        <a:lstStyle/>
        <a:p>
          <a:endParaRPr lang="zh-CN" altLang="en-US"/>
        </a:p>
      </dgm:t>
    </dgm:pt>
    <dgm:pt modelId="{4FD19A25-2E69-485E-8552-85AC535EEAB1}" type="sibTrans" cxnId="{D702C209-17A1-4AD8-9AB4-2ADDAD25E964}">
      <dgm:prSet/>
      <dgm:spPr/>
      <dgm:t>
        <a:bodyPr/>
        <a:lstStyle/>
        <a:p>
          <a:endParaRPr lang="zh-CN" altLang="en-US"/>
        </a:p>
      </dgm:t>
    </dgm:pt>
    <dgm:pt modelId="{1F2380B4-1DE6-41A2-99AD-BD8ECA7224AB}">
      <dgm:prSet phldrT="[文本]" custT="1"/>
      <dgm:spPr/>
      <dgm:t>
        <a:bodyPr/>
        <a:lstStyle/>
        <a:p>
          <a:r>
            <a:rPr lang="en-US" altLang="zh-CN" sz="1400" dirty="0"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支持了关键业务服务的性能优化</a:t>
          </a:r>
          <a:endParaRPr lang="zh-CN" altLang="en-US" sz="1400" dirty="0">
            <a:latin typeface="+mn-ea"/>
            <a:ea typeface="+mn-ea"/>
          </a:endParaRPr>
        </a:p>
      </dgm:t>
    </dgm:pt>
    <dgm:pt modelId="{18EA7EF4-7400-45AB-9E31-0C1CB68C81FC}" type="parTrans" cxnId="{E2AFA92A-AB82-43A4-9D4E-CF8FEE1D4905}">
      <dgm:prSet/>
      <dgm:spPr/>
      <dgm:t>
        <a:bodyPr/>
        <a:lstStyle/>
        <a:p>
          <a:endParaRPr lang="zh-CN" altLang="en-US"/>
        </a:p>
      </dgm:t>
    </dgm:pt>
    <dgm:pt modelId="{BF59CE2E-C373-4CF0-9CEF-D5A10A195E61}" type="sibTrans" cxnId="{E2AFA92A-AB82-43A4-9D4E-CF8FEE1D4905}">
      <dgm:prSet/>
      <dgm:spPr/>
      <dgm:t>
        <a:bodyPr/>
        <a:lstStyle/>
        <a:p>
          <a:endParaRPr lang="zh-CN" altLang="en-US"/>
        </a:p>
      </dgm:t>
    </dgm:pt>
    <dgm:pt modelId="{174CAF47-CD57-4D53-8437-FD514264598E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项目成果</a:t>
          </a:r>
        </a:p>
      </dgm:t>
    </dgm:pt>
    <dgm:pt modelId="{777976F5-2A61-4C24-B340-372D1FFB77BC}" type="parTrans" cxnId="{BEF6FF2D-3C23-4637-BCCE-2D683D1D93F3}">
      <dgm:prSet/>
      <dgm:spPr/>
      <dgm:t>
        <a:bodyPr/>
        <a:lstStyle/>
        <a:p>
          <a:endParaRPr lang="zh-CN" altLang="en-US"/>
        </a:p>
      </dgm:t>
    </dgm:pt>
    <dgm:pt modelId="{9F0577F2-13D3-4677-94FC-5FCED14132A3}" type="sibTrans" cxnId="{BEF6FF2D-3C23-4637-BCCE-2D683D1D93F3}">
      <dgm:prSet/>
      <dgm:spPr/>
      <dgm:t>
        <a:bodyPr/>
        <a:lstStyle/>
        <a:p>
          <a:endParaRPr lang="zh-CN" altLang="en-US"/>
        </a:p>
      </dgm:t>
    </dgm:pt>
    <dgm:pt modelId="{4E102A69-3A09-464C-B131-8B23643B60BB}">
      <dgm:prSet phldrT="[文本]"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en-US" sz="1400" dirty="0">
              <a:latin typeface="+mn-ea"/>
              <a:ea typeface="+mn-ea"/>
              <a:cs typeface="宋体" panose="02010600030101010101" pitchFamily="2" charset="-122"/>
            </a:rPr>
            <a:t>实现了对于热点进行缓解的监控系统</a:t>
          </a:r>
          <a:endParaRPr lang="zh-CN" altLang="en-US" sz="1400" dirty="0">
            <a:latin typeface="+mn-ea"/>
            <a:ea typeface="+mn-ea"/>
          </a:endParaRPr>
        </a:p>
      </dgm:t>
    </dgm:pt>
    <dgm:pt modelId="{6F93E4E7-ACE1-433F-8D50-ECB18A644E73}" type="parTrans" cxnId="{87D225F9-7E40-49E4-BF74-AD7CD4D8C340}">
      <dgm:prSet/>
      <dgm:spPr/>
      <dgm:t>
        <a:bodyPr/>
        <a:lstStyle/>
        <a:p>
          <a:endParaRPr lang="zh-CN" altLang="en-US"/>
        </a:p>
      </dgm:t>
    </dgm:pt>
    <dgm:pt modelId="{F903F8D2-0B45-4C1A-8359-88F675301DE4}" type="sibTrans" cxnId="{87D225F9-7E40-49E4-BF74-AD7CD4D8C340}">
      <dgm:prSet/>
      <dgm:spPr/>
      <dgm:t>
        <a:bodyPr/>
        <a:lstStyle/>
        <a:p>
          <a:endParaRPr lang="zh-CN" altLang="en-US"/>
        </a:p>
      </dgm:t>
    </dgm:pt>
    <dgm:pt modelId="{39A896B6-7FDA-44E3-9DE6-1BD4328C94E7}">
      <dgm:prSet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推动了可编程交换机和键值存储系统的研究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406534E8-C636-4D44-8A21-FB4BE5E2AAB7}" type="parTrans" cxnId="{3C7EE89A-436E-42ED-9F0A-8E7D7FCEF40C}">
      <dgm:prSet/>
      <dgm:spPr/>
      <dgm:t>
        <a:bodyPr/>
        <a:lstStyle/>
        <a:p>
          <a:endParaRPr lang="zh-CN" altLang="en-US"/>
        </a:p>
      </dgm:t>
    </dgm:pt>
    <dgm:pt modelId="{60FEFA04-D204-49B4-A385-6C0255C6F4D5}" type="sibTrans" cxnId="{3C7EE89A-436E-42ED-9F0A-8E7D7FCEF40C}">
      <dgm:prSet/>
      <dgm:spPr/>
      <dgm:t>
        <a:bodyPr/>
        <a:lstStyle/>
        <a:p>
          <a:endParaRPr lang="zh-CN" altLang="en-US"/>
        </a:p>
      </dgm:t>
    </dgm:pt>
    <dgm:pt modelId="{89E9D7F2-D908-4257-8B24-05E27AC90D91}">
      <dgm:prSet custT="1"/>
      <dgm:spPr/>
      <dgm:t>
        <a:bodyPr/>
        <a:lstStyle/>
        <a:p>
          <a:pPr marL="0" algn="l" defTabSz="914400" rtl="0" eaLnBrk="1" latinLnBrk="0" hangingPunct="1"/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为数据中心网络的设计和优化提供了借鉴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AFF21C22-11C0-450C-B844-FADBF005C351}" type="parTrans" cxnId="{3AC3E779-8C42-416C-934A-EEDE2B9C7E65}">
      <dgm:prSet/>
      <dgm:spPr/>
      <dgm:t>
        <a:bodyPr/>
        <a:lstStyle/>
        <a:p>
          <a:endParaRPr lang="zh-CN" altLang="en-US"/>
        </a:p>
      </dgm:t>
    </dgm:pt>
    <dgm:pt modelId="{776001E5-71CE-42A2-8B3A-B97635300525}" type="sibTrans" cxnId="{3AC3E779-8C42-416C-934A-EEDE2B9C7E65}">
      <dgm:prSet/>
      <dgm:spPr/>
      <dgm:t>
        <a:bodyPr/>
        <a:lstStyle/>
        <a:p>
          <a:endParaRPr lang="zh-CN" altLang="en-US"/>
        </a:p>
      </dgm:t>
    </dgm:pt>
    <dgm:pt modelId="{9CFF0FC9-9D6D-4A3F-8605-F18A7E587598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降低了系统管理和调优的复杂性</a:t>
          </a:r>
          <a:endParaRPr lang="en-US" altLang="zh-CN" sz="1400" dirty="0">
            <a:solidFill>
              <a:schemeClr val="tx1"/>
            </a:solidFill>
            <a:latin typeface="+mn-ea"/>
            <a:ea typeface="+mn-ea"/>
            <a:cs typeface="宋体" panose="02010600030101010101" pitchFamily="2" charset="-122"/>
          </a:endParaRPr>
        </a:p>
      </dgm:t>
    </dgm:pt>
    <dgm:pt modelId="{AEAFF454-E9FE-4C5B-BF0D-124518D1D257}" type="parTrans" cxnId="{AE6717AD-EB4B-4D6C-95B6-B9A3BFBCC425}">
      <dgm:prSet/>
      <dgm:spPr/>
      <dgm:t>
        <a:bodyPr/>
        <a:lstStyle/>
        <a:p>
          <a:endParaRPr lang="zh-CN" altLang="en-US"/>
        </a:p>
      </dgm:t>
    </dgm:pt>
    <dgm:pt modelId="{B10F3250-8C5A-4B1C-A42D-6761D73674A9}" type="sibTrans" cxnId="{AE6717AD-EB4B-4D6C-95B6-B9A3BFBCC425}">
      <dgm:prSet/>
      <dgm:spPr/>
      <dgm:t>
        <a:bodyPr/>
        <a:lstStyle/>
        <a:p>
          <a:endParaRPr lang="zh-CN" altLang="en-US"/>
        </a:p>
      </dgm:t>
    </dgm:pt>
    <dgm:pt modelId="{576FF6D4-7E2B-480B-B261-B0B3465F601D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为未来网络优化提供了新</a:t>
          </a:r>
          <a:r>
            <a:rPr lang="zh-CN" altLang="en-US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的</a:t>
          </a:r>
          <a:r>
            <a:rPr lang="zh-CN" altLang="zh-CN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思路</a:t>
          </a:r>
          <a:endParaRPr lang="en-US" altLang="zh-CN" sz="14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5A9E7179-2FA0-4576-9E6E-5308D7E030B3}" type="parTrans" cxnId="{98B4FA2E-2F5F-479B-8DA9-22E2A4FACB2E}">
      <dgm:prSet/>
      <dgm:spPr/>
      <dgm:t>
        <a:bodyPr/>
        <a:lstStyle/>
        <a:p>
          <a:endParaRPr lang="zh-CN" altLang="en-US"/>
        </a:p>
      </dgm:t>
    </dgm:pt>
    <dgm:pt modelId="{F0CAEC7E-329C-42E3-9E22-5F6CAC754BB0}" type="sibTrans" cxnId="{98B4FA2E-2F5F-479B-8DA9-22E2A4FACB2E}">
      <dgm:prSet/>
      <dgm:spPr/>
      <dgm:t>
        <a:bodyPr/>
        <a:lstStyle/>
        <a:p>
          <a:endParaRPr lang="zh-CN" altLang="en-US"/>
        </a:p>
      </dgm:t>
    </dgm:pt>
    <dgm:pt modelId="{C9EDBAFA-04C5-4C83-9215-2CC56ED7C4B1}">
      <dgm:prSet custT="1"/>
      <dgm:spPr/>
      <dgm:t>
        <a:bodyPr/>
        <a:lstStyle/>
        <a:p>
          <a:r>
            <a:rPr lang="en-US" altLang="zh-CN" sz="14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en-US" sz="14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相关专利处于审查阶段</a:t>
          </a:r>
          <a:endParaRPr lang="en-US" altLang="zh-CN" sz="14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gm:t>
    </dgm:pt>
    <dgm:pt modelId="{24CD8CD5-CA6D-4C18-A052-4F9E04FB2ED8}" type="parTrans" cxnId="{DC61E3E3-4239-45AF-A74E-BBEDC66B678C}">
      <dgm:prSet/>
      <dgm:spPr/>
      <dgm:t>
        <a:bodyPr/>
        <a:lstStyle/>
        <a:p>
          <a:endParaRPr lang="zh-CN" altLang="en-US"/>
        </a:p>
      </dgm:t>
    </dgm:pt>
    <dgm:pt modelId="{E7CE29CE-E416-46B2-A020-7C07B32EB0AF}" type="sibTrans" cxnId="{DC61E3E3-4239-45AF-A74E-BBEDC66B678C}">
      <dgm:prSet/>
      <dgm:spPr/>
      <dgm:t>
        <a:bodyPr/>
        <a:lstStyle/>
        <a:p>
          <a:endParaRPr lang="zh-CN" altLang="en-US"/>
        </a:p>
      </dgm:t>
    </dgm:pt>
    <dgm:pt modelId="{915F7756-C154-4F88-8C43-F2691FCC7F7D}">
      <dgm:prSet phldrT="[文本]" custT="1"/>
      <dgm:spPr/>
      <dgm:t>
        <a:bodyPr/>
        <a:lstStyle/>
        <a:p>
          <a:pPr algn="l"/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学术价值 </a:t>
          </a:r>
        </a:p>
      </dgm:t>
    </dgm:pt>
    <dgm:pt modelId="{C80E2CD4-ED5F-4F75-8755-73BAFFFF9487}" type="sibTrans" cxnId="{7340BD5C-C354-4E9C-A4D7-BF7C40946C91}">
      <dgm:prSet/>
      <dgm:spPr/>
      <dgm:t>
        <a:bodyPr/>
        <a:lstStyle/>
        <a:p>
          <a:endParaRPr lang="zh-CN" altLang="en-US"/>
        </a:p>
      </dgm:t>
    </dgm:pt>
    <dgm:pt modelId="{0EB55E56-3F78-47D4-A862-2823F75369B8}" type="parTrans" cxnId="{7340BD5C-C354-4E9C-A4D7-BF7C40946C91}">
      <dgm:prSet/>
      <dgm:spPr/>
      <dgm:t>
        <a:bodyPr/>
        <a:lstStyle/>
        <a:p>
          <a:endParaRPr lang="zh-CN" altLang="en-US"/>
        </a:p>
      </dgm:t>
    </dgm:pt>
    <dgm:pt modelId="{6A8CB54A-D3BF-47C6-8305-1A688621F250}" type="pres">
      <dgm:prSet presAssocID="{4373AF95-7B98-4AD3-B67A-FCA2A31B8A6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514951-14DC-438E-9709-F5F3355FFCD8}" type="pres">
      <dgm:prSet presAssocID="{915F7756-C154-4F88-8C43-F2691FCC7F7D}" presName="circle1" presStyleLbl="node1" presStyleIdx="0" presStyleCnt="3"/>
      <dgm:spPr/>
    </dgm:pt>
    <dgm:pt modelId="{CFFC58B1-0379-4A28-A8C9-922453EDC95F}" type="pres">
      <dgm:prSet presAssocID="{915F7756-C154-4F88-8C43-F2691FCC7F7D}" presName="space" presStyleCnt="0"/>
      <dgm:spPr/>
    </dgm:pt>
    <dgm:pt modelId="{1611BC58-6037-4E42-AB53-5AE4E9123B88}" type="pres">
      <dgm:prSet presAssocID="{915F7756-C154-4F88-8C43-F2691FCC7F7D}" presName="rect1" presStyleLbl="alignAcc1" presStyleIdx="0" presStyleCnt="3" custLinFactNeighborX="-500"/>
      <dgm:spPr/>
    </dgm:pt>
    <dgm:pt modelId="{BEA23046-2AF7-43CC-AB3A-39679E2FE608}" type="pres">
      <dgm:prSet presAssocID="{5D9E883A-4992-437E-A49E-E5EA96F4703A}" presName="vertSpace2" presStyleLbl="node1" presStyleIdx="0" presStyleCnt="3"/>
      <dgm:spPr/>
    </dgm:pt>
    <dgm:pt modelId="{69701F6F-6847-46C1-B387-FE1053117B10}" type="pres">
      <dgm:prSet presAssocID="{5D9E883A-4992-437E-A49E-E5EA96F4703A}" presName="circle2" presStyleLbl="node1" presStyleIdx="1" presStyleCnt="3"/>
      <dgm:spPr/>
    </dgm:pt>
    <dgm:pt modelId="{988A60C1-FE9F-491C-B477-CA463EA907D0}" type="pres">
      <dgm:prSet presAssocID="{5D9E883A-4992-437E-A49E-E5EA96F4703A}" presName="rect2" presStyleLbl="alignAcc1" presStyleIdx="1" presStyleCnt="3" custScaleY="98178" custLinFactNeighborX="-500" custLinFactNeighborY="-1345"/>
      <dgm:spPr/>
    </dgm:pt>
    <dgm:pt modelId="{282CEEE0-A6D6-4EA3-842A-0686F1DC1A7F}" type="pres">
      <dgm:prSet presAssocID="{174CAF47-CD57-4D53-8437-FD514264598E}" presName="vertSpace3" presStyleLbl="node1" presStyleIdx="1" presStyleCnt="3"/>
      <dgm:spPr/>
    </dgm:pt>
    <dgm:pt modelId="{D6F73064-D225-4400-89F5-F39324E0FC18}" type="pres">
      <dgm:prSet presAssocID="{174CAF47-CD57-4D53-8437-FD514264598E}" presName="circle3" presStyleLbl="node1" presStyleIdx="2" presStyleCnt="3"/>
      <dgm:spPr/>
    </dgm:pt>
    <dgm:pt modelId="{5B43865B-13B4-4650-B95A-E11C1CAC6419}" type="pres">
      <dgm:prSet presAssocID="{174CAF47-CD57-4D53-8437-FD514264598E}" presName="rect3" presStyleLbl="alignAcc1" presStyleIdx="2" presStyleCnt="3" custLinFactNeighborX="-500" custLinFactNeighborY="1954"/>
      <dgm:spPr/>
    </dgm:pt>
    <dgm:pt modelId="{B33385C4-411B-4F87-A6E4-E0A092846B90}" type="pres">
      <dgm:prSet presAssocID="{915F7756-C154-4F88-8C43-F2691FCC7F7D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D3523BC-11D6-4CDC-8E5B-38A7D5E0D412}" type="pres">
      <dgm:prSet presAssocID="{915F7756-C154-4F88-8C43-F2691FCC7F7D}" presName="rect1ChTx" presStyleLbl="alignAcc1" presStyleIdx="2" presStyleCnt="3" custScaleX="219857">
        <dgm:presLayoutVars>
          <dgm:bulletEnabled val="1"/>
        </dgm:presLayoutVars>
      </dgm:prSet>
      <dgm:spPr/>
    </dgm:pt>
    <dgm:pt modelId="{966F87ED-580B-4036-8D10-568D74DE2359}" type="pres">
      <dgm:prSet presAssocID="{5D9E883A-4992-437E-A49E-E5EA96F4703A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11C207C4-9656-41A5-980B-EF943C92E6CA}" type="pres">
      <dgm:prSet presAssocID="{5D9E883A-4992-437E-A49E-E5EA96F4703A}" presName="rect2ChTx" presStyleLbl="alignAcc1" presStyleIdx="2" presStyleCnt="3" custScaleX="216970">
        <dgm:presLayoutVars>
          <dgm:bulletEnabled val="1"/>
        </dgm:presLayoutVars>
      </dgm:prSet>
      <dgm:spPr/>
    </dgm:pt>
    <dgm:pt modelId="{99BD11AB-CDA5-46FA-88B7-DCAA2EB62975}" type="pres">
      <dgm:prSet presAssocID="{174CAF47-CD57-4D53-8437-FD514264598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AF20E879-B11B-46DD-BC8F-51BF4E3E78C4}" type="pres">
      <dgm:prSet presAssocID="{174CAF47-CD57-4D53-8437-FD514264598E}" presName="rect3ChTx" presStyleLbl="alignAcc1" presStyleIdx="2" presStyleCnt="3" custScaleX="212138">
        <dgm:presLayoutVars>
          <dgm:bulletEnabled val="1"/>
        </dgm:presLayoutVars>
      </dgm:prSet>
      <dgm:spPr/>
    </dgm:pt>
  </dgm:ptLst>
  <dgm:cxnLst>
    <dgm:cxn modelId="{D702C209-17A1-4AD8-9AB4-2ADDAD25E964}" srcId="{4373AF95-7B98-4AD3-B67A-FCA2A31B8A67}" destId="{5D9E883A-4992-437E-A49E-E5EA96F4703A}" srcOrd="1" destOrd="0" parTransId="{26E79B90-E023-4BB8-B16E-F9AD0DC88F40}" sibTransId="{4FD19A25-2E69-485E-8552-85AC535EEAB1}"/>
    <dgm:cxn modelId="{8AC4600F-D7AF-47E0-BF37-743F897DFD8B}" type="presOf" srcId="{C9EDBAFA-04C5-4C83-9215-2CC56ED7C4B1}" destId="{AF20E879-B11B-46DD-BC8F-51BF4E3E78C4}" srcOrd="0" destOrd="1" presId="urn:microsoft.com/office/officeart/2005/8/layout/target3"/>
    <dgm:cxn modelId="{9DFCC120-F659-4162-B955-BB5F815DEEF5}" type="presOf" srcId="{89E9D7F2-D908-4257-8B24-05E27AC90D91}" destId="{4D3523BC-11D6-4CDC-8E5B-38A7D5E0D412}" srcOrd="0" destOrd="2" presId="urn:microsoft.com/office/officeart/2005/8/layout/target3"/>
    <dgm:cxn modelId="{E2AFA92A-AB82-43A4-9D4E-CF8FEE1D4905}" srcId="{5D9E883A-4992-437E-A49E-E5EA96F4703A}" destId="{1F2380B4-1DE6-41A2-99AD-BD8ECA7224AB}" srcOrd="0" destOrd="0" parTransId="{18EA7EF4-7400-45AB-9E31-0C1CB68C81FC}" sibTransId="{BF59CE2E-C373-4CF0-9CEF-D5A10A195E61}"/>
    <dgm:cxn modelId="{BEF6FF2D-3C23-4637-BCCE-2D683D1D93F3}" srcId="{4373AF95-7B98-4AD3-B67A-FCA2A31B8A67}" destId="{174CAF47-CD57-4D53-8437-FD514264598E}" srcOrd="2" destOrd="0" parTransId="{777976F5-2A61-4C24-B340-372D1FFB77BC}" sibTransId="{9F0577F2-13D3-4677-94FC-5FCED14132A3}"/>
    <dgm:cxn modelId="{98B4FA2E-2F5F-479B-8DA9-22E2A4FACB2E}" srcId="{5D9E883A-4992-437E-A49E-E5EA96F4703A}" destId="{576FF6D4-7E2B-480B-B261-B0B3465F601D}" srcOrd="2" destOrd="0" parTransId="{5A9E7179-2FA0-4576-9E6E-5308D7E030B3}" sibTransId="{F0CAEC7E-329C-42E3-9E22-5F6CAC754BB0}"/>
    <dgm:cxn modelId="{59AB4D39-5E5C-4585-A04F-71ED26F2095C}" type="presOf" srcId="{4373AF95-7B98-4AD3-B67A-FCA2A31B8A67}" destId="{6A8CB54A-D3BF-47C6-8305-1A688621F250}" srcOrd="0" destOrd="0" presId="urn:microsoft.com/office/officeart/2005/8/layout/target3"/>
    <dgm:cxn modelId="{5EE35439-37CC-4162-A00B-A48356E9B875}" type="presOf" srcId="{1F2380B4-1DE6-41A2-99AD-BD8ECA7224AB}" destId="{11C207C4-9656-41A5-980B-EF943C92E6CA}" srcOrd="0" destOrd="0" presId="urn:microsoft.com/office/officeart/2005/8/layout/target3"/>
    <dgm:cxn modelId="{5030BB3F-77CC-4496-9143-1DC31AB483D1}" type="presOf" srcId="{39A896B6-7FDA-44E3-9DE6-1BD4328C94E7}" destId="{4D3523BC-11D6-4CDC-8E5B-38A7D5E0D412}" srcOrd="0" destOrd="1" presId="urn:microsoft.com/office/officeart/2005/8/layout/target3"/>
    <dgm:cxn modelId="{7340BD5C-C354-4E9C-A4D7-BF7C40946C91}" srcId="{4373AF95-7B98-4AD3-B67A-FCA2A31B8A67}" destId="{915F7756-C154-4F88-8C43-F2691FCC7F7D}" srcOrd="0" destOrd="0" parTransId="{0EB55E56-3F78-47D4-A862-2823F75369B8}" sibTransId="{C80E2CD4-ED5F-4F75-8755-73BAFFFF9487}"/>
    <dgm:cxn modelId="{98E7D754-8DDA-4F61-8A53-4FD8F161E0C6}" type="presOf" srcId="{576FF6D4-7E2B-480B-B261-B0B3465F601D}" destId="{11C207C4-9656-41A5-980B-EF943C92E6CA}" srcOrd="0" destOrd="2" presId="urn:microsoft.com/office/officeart/2005/8/layout/target3"/>
    <dgm:cxn modelId="{3AC3E779-8C42-416C-934A-EEDE2B9C7E65}" srcId="{915F7756-C154-4F88-8C43-F2691FCC7F7D}" destId="{89E9D7F2-D908-4257-8B24-05E27AC90D91}" srcOrd="2" destOrd="0" parTransId="{AFF21C22-11C0-450C-B844-FADBF005C351}" sibTransId="{776001E5-71CE-42A2-8B3A-B97635300525}"/>
    <dgm:cxn modelId="{63AB1F5A-CEF1-4D87-9F05-E2734EBAE0D0}" type="presOf" srcId="{915F7756-C154-4F88-8C43-F2691FCC7F7D}" destId="{B33385C4-411B-4F87-A6E4-E0A092846B90}" srcOrd="1" destOrd="0" presId="urn:microsoft.com/office/officeart/2005/8/layout/target3"/>
    <dgm:cxn modelId="{6CB9058B-0D98-4F71-8705-A138FB920CC7}" type="presOf" srcId="{4E102A69-3A09-464C-B131-8B23643B60BB}" destId="{AF20E879-B11B-46DD-BC8F-51BF4E3E78C4}" srcOrd="0" destOrd="0" presId="urn:microsoft.com/office/officeart/2005/8/layout/target3"/>
    <dgm:cxn modelId="{B072B68C-BAE2-4FDB-8A0A-78DF8276E587}" type="presOf" srcId="{915F7756-C154-4F88-8C43-F2691FCC7F7D}" destId="{1611BC58-6037-4E42-AB53-5AE4E9123B88}" srcOrd="0" destOrd="0" presId="urn:microsoft.com/office/officeart/2005/8/layout/target3"/>
    <dgm:cxn modelId="{CD861E8E-55C4-42AC-98B5-F6E3A1D6CA1A}" type="presOf" srcId="{AA880639-EA68-4DB8-8021-D14B3C62F87D}" destId="{4D3523BC-11D6-4CDC-8E5B-38A7D5E0D412}" srcOrd="0" destOrd="0" presId="urn:microsoft.com/office/officeart/2005/8/layout/target3"/>
    <dgm:cxn modelId="{F62B6A92-CD01-4DBD-AD8E-CC7BB5B45E56}" type="presOf" srcId="{174CAF47-CD57-4D53-8437-FD514264598E}" destId="{99BD11AB-CDA5-46FA-88B7-DCAA2EB62975}" srcOrd="1" destOrd="0" presId="urn:microsoft.com/office/officeart/2005/8/layout/target3"/>
    <dgm:cxn modelId="{3C7EE89A-436E-42ED-9F0A-8E7D7FCEF40C}" srcId="{915F7756-C154-4F88-8C43-F2691FCC7F7D}" destId="{39A896B6-7FDA-44E3-9DE6-1BD4328C94E7}" srcOrd="1" destOrd="0" parTransId="{406534E8-C636-4D44-8A21-FB4BE5E2AAB7}" sibTransId="{60FEFA04-D204-49B4-A385-6C0255C6F4D5}"/>
    <dgm:cxn modelId="{AE6717AD-EB4B-4D6C-95B6-B9A3BFBCC425}" srcId="{5D9E883A-4992-437E-A49E-E5EA96F4703A}" destId="{9CFF0FC9-9D6D-4A3F-8605-F18A7E587598}" srcOrd="1" destOrd="0" parTransId="{AEAFF454-E9FE-4C5B-BF0D-124518D1D257}" sibTransId="{B10F3250-8C5A-4B1C-A42D-6761D73674A9}"/>
    <dgm:cxn modelId="{C96E4DBD-D1BF-4736-89C6-DCCA2D3D14AE}" type="presOf" srcId="{5D9E883A-4992-437E-A49E-E5EA96F4703A}" destId="{966F87ED-580B-4036-8D10-568D74DE2359}" srcOrd="1" destOrd="0" presId="urn:microsoft.com/office/officeart/2005/8/layout/target3"/>
    <dgm:cxn modelId="{F51B66C4-C557-4B66-9C55-C0926A28F698}" srcId="{915F7756-C154-4F88-8C43-F2691FCC7F7D}" destId="{AA880639-EA68-4DB8-8021-D14B3C62F87D}" srcOrd="0" destOrd="0" parTransId="{2D905DF1-1647-46CD-81E7-93470D242A61}" sibTransId="{9F6521E6-F1AB-4821-9EB6-A6A40B0DE6E5}"/>
    <dgm:cxn modelId="{DC61E3E3-4239-45AF-A74E-BBEDC66B678C}" srcId="{174CAF47-CD57-4D53-8437-FD514264598E}" destId="{C9EDBAFA-04C5-4C83-9215-2CC56ED7C4B1}" srcOrd="1" destOrd="0" parTransId="{24CD8CD5-CA6D-4C18-A052-4F9E04FB2ED8}" sibTransId="{E7CE29CE-E416-46B2-A020-7C07B32EB0AF}"/>
    <dgm:cxn modelId="{0B8A96EE-2803-4412-B711-C74246C281F0}" type="presOf" srcId="{174CAF47-CD57-4D53-8437-FD514264598E}" destId="{5B43865B-13B4-4650-B95A-E11C1CAC6419}" srcOrd="0" destOrd="0" presId="urn:microsoft.com/office/officeart/2005/8/layout/target3"/>
    <dgm:cxn modelId="{0EF479F7-147F-4CD0-ADF6-D461993F1D58}" type="presOf" srcId="{5D9E883A-4992-437E-A49E-E5EA96F4703A}" destId="{988A60C1-FE9F-491C-B477-CA463EA907D0}" srcOrd="0" destOrd="0" presId="urn:microsoft.com/office/officeart/2005/8/layout/target3"/>
    <dgm:cxn modelId="{87D225F9-7E40-49E4-BF74-AD7CD4D8C340}" srcId="{174CAF47-CD57-4D53-8437-FD514264598E}" destId="{4E102A69-3A09-464C-B131-8B23643B60BB}" srcOrd="0" destOrd="0" parTransId="{6F93E4E7-ACE1-433F-8D50-ECB18A644E73}" sibTransId="{F903F8D2-0B45-4C1A-8359-88F675301DE4}"/>
    <dgm:cxn modelId="{B33649FB-06F0-44A3-BFC8-4BB53D706141}" type="presOf" srcId="{9CFF0FC9-9D6D-4A3F-8605-F18A7E587598}" destId="{11C207C4-9656-41A5-980B-EF943C92E6CA}" srcOrd="0" destOrd="1" presId="urn:microsoft.com/office/officeart/2005/8/layout/target3"/>
    <dgm:cxn modelId="{C9C39937-C0C4-4DA0-BED0-153B22779523}" type="presParOf" srcId="{6A8CB54A-D3BF-47C6-8305-1A688621F250}" destId="{65514951-14DC-438E-9709-F5F3355FFCD8}" srcOrd="0" destOrd="0" presId="urn:microsoft.com/office/officeart/2005/8/layout/target3"/>
    <dgm:cxn modelId="{7FA3C268-F054-43BA-BD25-9813B565E850}" type="presParOf" srcId="{6A8CB54A-D3BF-47C6-8305-1A688621F250}" destId="{CFFC58B1-0379-4A28-A8C9-922453EDC95F}" srcOrd="1" destOrd="0" presId="urn:microsoft.com/office/officeart/2005/8/layout/target3"/>
    <dgm:cxn modelId="{F383915B-8CA5-4CA5-9451-9FED896C43D6}" type="presParOf" srcId="{6A8CB54A-D3BF-47C6-8305-1A688621F250}" destId="{1611BC58-6037-4E42-AB53-5AE4E9123B88}" srcOrd="2" destOrd="0" presId="urn:microsoft.com/office/officeart/2005/8/layout/target3"/>
    <dgm:cxn modelId="{2E608155-BB47-497F-B9BA-A7D4BEBBCE82}" type="presParOf" srcId="{6A8CB54A-D3BF-47C6-8305-1A688621F250}" destId="{BEA23046-2AF7-43CC-AB3A-39679E2FE608}" srcOrd="3" destOrd="0" presId="urn:microsoft.com/office/officeart/2005/8/layout/target3"/>
    <dgm:cxn modelId="{8F703588-B9C0-4607-B773-E142AEDF225E}" type="presParOf" srcId="{6A8CB54A-D3BF-47C6-8305-1A688621F250}" destId="{69701F6F-6847-46C1-B387-FE1053117B10}" srcOrd="4" destOrd="0" presId="urn:microsoft.com/office/officeart/2005/8/layout/target3"/>
    <dgm:cxn modelId="{4EA8580A-8F80-4CCC-BC43-078418383A64}" type="presParOf" srcId="{6A8CB54A-D3BF-47C6-8305-1A688621F250}" destId="{988A60C1-FE9F-491C-B477-CA463EA907D0}" srcOrd="5" destOrd="0" presId="urn:microsoft.com/office/officeart/2005/8/layout/target3"/>
    <dgm:cxn modelId="{536F7008-DB86-4951-BE53-655928340F5B}" type="presParOf" srcId="{6A8CB54A-D3BF-47C6-8305-1A688621F250}" destId="{282CEEE0-A6D6-4EA3-842A-0686F1DC1A7F}" srcOrd="6" destOrd="0" presId="urn:microsoft.com/office/officeart/2005/8/layout/target3"/>
    <dgm:cxn modelId="{7BB35E91-9421-4EFB-BD49-E8075AF07A67}" type="presParOf" srcId="{6A8CB54A-D3BF-47C6-8305-1A688621F250}" destId="{D6F73064-D225-4400-89F5-F39324E0FC18}" srcOrd="7" destOrd="0" presId="urn:microsoft.com/office/officeart/2005/8/layout/target3"/>
    <dgm:cxn modelId="{4CDAAC46-56EE-4319-8B46-CA4599C713B3}" type="presParOf" srcId="{6A8CB54A-D3BF-47C6-8305-1A688621F250}" destId="{5B43865B-13B4-4650-B95A-E11C1CAC6419}" srcOrd="8" destOrd="0" presId="urn:microsoft.com/office/officeart/2005/8/layout/target3"/>
    <dgm:cxn modelId="{4EB9B24A-79A6-4DAB-928D-3C4FA2ECD86F}" type="presParOf" srcId="{6A8CB54A-D3BF-47C6-8305-1A688621F250}" destId="{B33385C4-411B-4F87-A6E4-E0A092846B90}" srcOrd="9" destOrd="0" presId="urn:microsoft.com/office/officeart/2005/8/layout/target3"/>
    <dgm:cxn modelId="{18B9BA7B-F741-4060-8F70-70D4C07453D6}" type="presParOf" srcId="{6A8CB54A-D3BF-47C6-8305-1A688621F250}" destId="{4D3523BC-11D6-4CDC-8E5B-38A7D5E0D412}" srcOrd="10" destOrd="0" presId="urn:microsoft.com/office/officeart/2005/8/layout/target3"/>
    <dgm:cxn modelId="{5BF2A1B0-1E7D-409B-8F9C-E6E5E7850AA8}" type="presParOf" srcId="{6A8CB54A-D3BF-47C6-8305-1A688621F250}" destId="{966F87ED-580B-4036-8D10-568D74DE2359}" srcOrd="11" destOrd="0" presId="urn:microsoft.com/office/officeart/2005/8/layout/target3"/>
    <dgm:cxn modelId="{AF069D19-4FEB-487F-90B8-084ED8CAF925}" type="presParOf" srcId="{6A8CB54A-D3BF-47C6-8305-1A688621F250}" destId="{11C207C4-9656-41A5-980B-EF943C92E6CA}" srcOrd="12" destOrd="0" presId="urn:microsoft.com/office/officeart/2005/8/layout/target3"/>
    <dgm:cxn modelId="{0CB9D095-5F9E-4726-B7D5-EFBD05535BA5}" type="presParOf" srcId="{6A8CB54A-D3BF-47C6-8305-1A688621F250}" destId="{99BD11AB-CDA5-46FA-88B7-DCAA2EB62975}" srcOrd="13" destOrd="0" presId="urn:microsoft.com/office/officeart/2005/8/layout/target3"/>
    <dgm:cxn modelId="{65F59A5A-21BD-4153-AC7F-B46FD137C5AA}" type="presParOf" srcId="{6A8CB54A-D3BF-47C6-8305-1A688621F250}" destId="{AF20E879-B11B-46DD-BC8F-51BF4E3E78C4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930-F1AB-42D7-B0A4-42B5138501A4}">
      <dsp:nvSpPr>
        <dsp:cNvPr id="0" name=""/>
        <dsp:cNvSpPr/>
      </dsp:nvSpPr>
      <dsp:spPr>
        <a:xfrm>
          <a:off x="1874" y="0"/>
          <a:ext cx="1182662" cy="533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500ms</a:t>
          </a:r>
          <a:r>
            <a:rPr lang="zh-CN" altLang="zh-CN" sz="1400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494" y="15620"/>
        <a:ext cx="1151422" cy="502060"/>
      </dsp:txXfrm>
    </dsp:sp>
    <dsp:sp modelId="{AFFA7054-C05D-4259-A681-AF15DD7C1F18}">
      <dsp:nvSpPr>
        <dsp:cNvPr id="0" name=""/>
        <dsp:cNvSpPr/>
      </dsp:nvSpPr>
      <dsp:spPr>
        <a:xfrm>
          <a:off x="1370560" y="35980"/>
          <a:ext cx="394369" cy="46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370560" y="128248"/>
        <a:ext cx="276058" cy="276802"/>
      </dsp:txXfrm>
    </dsp:sp>
    <dsp:sp modelId="{7A27824A-503E-4F90-BAA0-9C577B9AE221}">
      <dsp:nvSpPr>
        <dsp:cNvPr id="0" name=""/>
        <dsp:cNvSpPr/>
      </dsp:nvSpPr>
      <dsp:spPr>
        <a:xfrm>
          <a:off x="1928630" y="-24125"/>
          <a:ext cx="1860234" cy="58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Google</a:t>
          </a:r>
          <a:r>
            <a:rPr lang="zh-CN" altLang="en-US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流量损失</a:t>
          </a: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20</a:t>
          </a:r>
          <a:r>
            <a:rPr lang="zh-CN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945663" y="-7092"/>
        <a:ext cx="1826168" cy="547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930-F1AB-42D7-B0A4-42B5138501A4}">
      <dsp:nvSpPr>
        <dsp:cNvPr id="0" name=""/>
        <dsp:cNvSpPr/>
      </dsp:nvSpPr>
      <dsp:spPr>
        <a:xfrm>
          <a:off x="1874" y="0"/>
          <a:ext cx="1182662" cy="533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100ms</a:t>
          </a:r>
          <a:r>
            <a:rPr lang="zh-CN" altLang="zh-CN" sz="1400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延迟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494" y="15620"/>
        <a:ext cx="1151422" cy="502060"/>
      </dsp:txXfrm>
    </dsp:sp>
    <dsp:sp modelId="{AFFA7054-C05D-4259-A681-AF15DD7C1F18}">
      <dsp:nvSpPr>
        <dsp:cNvPr id="0" name=""/>
        <dsp:cNvSpPr/>
      </dsp:nvSpPr>
      <dsp:spPr>
        <a:xfrm>
          <a:off x="1370560" y="35980"/>
          <a:ext cx="394369" cy="461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370560" y="128248"/>
        <a:ext cx="276058" cy="276802"/>
      </dsp:txXfrm>
    </dsp:sp>
    <dsp:sp modelId="{7A27824A-503E-4F90-BAA0-9C577B9AE221}">
      <dsp:nvSpPr>
        <dsp:cNvPr id="0" name=""/>
        <dsp:cNvSpPr/>
      </dsp:nvSpPr>
      <dsp:spPr>
        <a:xfrm>
          <a:off x="1928630" y="-24125"/>
          <a:ext cx="1860234" cy="581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亚马逊销售下降</a:t>
          </a:r>
          <a:r>
            <a:rPr lang="en-US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1</a:t>
          </a:r>
          <a:r>
            <a:rPr lang="zh-CN" altLang="zh-CN" sz="1400" b="1" kern="1200" dirty="0">
              <a:solidFill>
                <a:schemeClr val="bg1"/>
              </a:solidFill>
              <a:effectLst/>
              <a:latin typeface="+mn-ea"/>
              <a:cs typeface="宋体" panose="02010600030101010101" pitchFamily="2" charset="-122"/>
            </a:rPr>
            <a:t>％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945663" y="-7092"/>
        <a:ext cx="1826168" cy="547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7402" y="-48057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收集数据流量</a:t>
          </a:r>
        </a:p>
      </dsp:txBody>
      <dsp:txXfrm rot="-5400000">
        <a:off x="635583" y="30055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提取关键信息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传给下一模块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00451-5BA4-4C16-9008-0D798327FE51}">
      <dsp:nvSpPr>
        <dsp:cNvPr id="0" name=""/>
        <dsp:cNvSpPr/>
      </dsp:nvSpPr>
      <dsp:spPr>
        <a:xfrm>
          <a:off x="1800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接收监控数据</a:t>
          </a:r>
        </a:p>
      </dsp:txBody>
      <dsp:txXfrm>
        <a:off x="368228" y="0"/>
        <a:ext cx="1460267" cy="732855"/>
      </dsp:txXfrm>
    </dsp:sp>
    <dsp:sp modelId="{DD65CFDF-7748-47B4-BB66-8AEC08E2EB38}">
      <dsp:nvSpPr>
        <dsp:cNvPr id="0" name=""/>
        <dsp:cNvSpPr/>
      </dsp:nvSpPr>
      <dsp:spPr>
        <a:xfrm>
          <a:off x="1975610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数据分析处理</a:t>
          </a:r>
        </a:p>
      </dsp:txBody>
      <dsp:txXfrm>
        <a:off x="2342038" y="0"/>
        <a:ext cx="1460267" cy="732855"/>
      </dsp:txXfrm>
    </dsp:sp>
    <dsp:sp modelId="{C51F0BE2-669D-4B89-8670-1CEB573F7C47}">
      <dsp:nvSpPr>
        <dsp:cNvPr id="0" name=""/>
        <dsp:cNvSpPr/>
      </dsp:nvSpPr>
      <dsp:spPr>
        <a:xfrm>
          <a:off x="3949421" y="0"/>
          <a:ext cx="2193122" cy="732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数据分类存储</a:t>
          </a:r>
        </a:p>
      </dsp:txBody>
      <dsp:txXfrm>
        <a:off x="4315849" y="0"/>
        <a:ext cx="1460267" cy="7328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7402" y="-48057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接收查询信息</a:t>
          </a:r>
        </a:p>
      </dsp:txBody>
      <dsp:txXfrm rot="-5400000">
        <a:off x="635583" y="30055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进行数据检索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返回热点信息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D1F77-8F1D-4D2B-AEDA-9996A050C965}">
      <dsp:nvSpPr>
        <dsp:cNvPr id="0" name=""/>
        <dsp:cNvSpPr/>
      </dsp:nvSpPr>
      <dsp:spPr>
        <a:xfrm rot="5400000">
          <a:off x="-136196" y="137441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</a:t>
          </a:r>
          <a:endParaRPr lang="zh-CN" altLang="en-US" sz="1700" kern="1200" dirty="0"/>
        </a:p>
      </dsp:txBody>
      <dsp:txXfrm rot="-5400000">
        <a:off x="1" y="319035"/>
        <a:ext cx="635582" cy="272393"/>
      </dsp:txXfrm>
    </dsp:sp>
    <dsp:sp modelId="{C3B44D84-CCB9-410E-9441-F2C0F0AA2E5C}">
      <dsp:nvSpPr>
        <dsp:cNvPr id="0" name=""/>
        <dsp:cNvSpPr/>
      </dsp:nvSpPr>
      <dsp:spPr>
        <a:xfrm rot="5400000">
          <a:off x="1116128" y="-480131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输入查询代码</a:t>
          </a:r>
        </a:p>
      </dsp:txBody>
      <dsp:txXfrm rot="-5400000">
        <a:off x="634309" y="30498"/>
        <a:ext cx="1525013" cy="532564"/>
      </dsp:txXfrm>
    </dsp:sp>
    <dsp:sp modelId="{33FE2F3F-4D1B-435E-98B5-166984AB4235}">
      <dsp:nvSpPr>
        <dsp:cNvPr id="0" name=""/>
        <dsp:cNvSpPr/>
      </dsp:nvSpPr>
      <dsp:spPr>
        <a:xfrm rot="5400000">
          <a:off x="-136196" y="834336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</a:t>
          </a:r>
          <a:endParaRPr lang="zh-CN" altLang="en-US" sz="1700" kern="1200" dirty="0"/>
        </a:p>
      </dsp:txBody>
      <dsp:txXfrm rot="-5400000">
        <a:off x="1" y="1015930"/>
        <a:ext cx="635582" cy="272393"/>
      </dsp:txXfrm>
    </dsp:sp>
    <dsp:sp modelId="{6EDF5B1D-3CB9-4D66-A9C5-35B960F5B179}">
      <dsp:nvSpPr>
        <dsp:cNvPr id="0" name=""/>
        <dsp:cNvSpPr/>
      </dsp:nvSpPr>
      <dsp:spPr>
        <a:xfrm rot="5400000">
          <a:off x="1117402" y="216320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配置参数策略</a:t>
          </a:r>
        </a:p>
      </dsp:txBody>
      <dsp:txXfrm rot="-5400000">
        <a:off x="635583" y="726949"/>
        <a:ext cx="1525013" cy="532564"/>
      </dsp:txXfrm>
    </dsp:sp>
    <dsp:sp modelId="{EE100E60-EEEA-4120-9020-314A6D42FCA9}">
      <dsp:nvSpPr>
        <dsp:cNvPr id="0" name=""/>
        <dsp:cNvSpPr/>
      </dsp:nvSpPr>
      <dsp:spPr>
        <a:xfrm rot="5400000">
          <a:off x="-136196" y="1531230"/>
          <a:ext cx="907975" cy="6355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</a:t>
          </a:r>
          <a:endParaRPr lang="zh-CN" altLang="en-US" sz="1700" kern="1200" dirty="0"/>
        </a:p>
      </dsp:txBody>
      <dsp:txXfrm rot="-5400000">
        <a:off x="1" y="1712824"/>
        <a:ext cx="635582" cy="272393"/>
      </dsp:txXfrm>
    </dsp:sp>
    <dsp:sp modelId="{ACDF8233-0BDD-4BFB-98BB-5ADAABF4FC4D}">
      <dsp:nvSpPr>
        <dsp:cNvPr id="0" name=""/>
        <dsp:cNvSpPr/>
      </dsp:nvSpPr>
      <dsp:spPr>
        <a:xfrm rot="5400000">
          <a:off x="1117402" y="913214"/>
          <a:ext cx="590184" cy="15538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传给下一魔筷</a:t>
          </a:r>
        </a:p>
      </dsp:txBody>
      <dsp:txXfrm rot="-5400000">
        <a:off x="635583" y="1423843"/>
        <a:ext cx="1525013" cy="532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14951-14DC-438E-9709-F5F3355FFCD8}">
      <dsp:nvSpPr>
        <dsp:cNvPr id="0" name=""/>
        <dsp:cNvSpPr/>
      </dsp:nvSpPr>
      <dsp:spPr>
        <a:xfrm>
          <a:off x="-824696" y="0"/>
          <a:ext cx="3824571" cy="382457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1BC58-6037-4E42-AB53-5AE4E9123B88}">
      <dsp:nvSpPr>
        <dsp:cNvPr id="0" name=""/>
        <dsp:cNvSpPr/>
      </dsp:nvSpPr>
      <dsp:spPr>
        <a:xfrm>
          <a:off x="1060065" y="0"/>
          <a:ext cx="5504538" cy="38245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学术价值 </a:t>
          </a:r>
        </a:p>
      </dsp:txBody>
      <dsp:txXfrm>
        <a:off x="1060065" y="0"/>
        <a:ext cx="2752269" cy="1147373"/>
      </dsp:txXfrm>
    </dsp:sp>
    <dsp:sp modelId="{69701F6F-6847-46C1-B387-FE1053117B10}">
      <dsp:nvSpPr>
        <dsp:cNvPr id="0" name=""/>
        <dsp:cNvSpPr/>
      </dsp:nvSpPr>
      <dsp:spPr>
        <a:xfrm>
          <a:off x="-155395" y="1147373"/>
          <a:ext cx="2485968" cy="248596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A60C1-FE9F-491C-B477-CA463EA907D0}">
      <dsp:nvSpPr>
        <dsp:cNvPr id="0" name=""/>
        <dsp:cNvSpPr/>
      </dsp:nvSpPr>
      <dsp:spPr>
        <a:xfrm>
          <a:off x="1060065" y="1136584"/>
          <a:ext cx="5504538" cy="2440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社会价值</a:t>
          </a:r>
        </a:p>
      </dsp:txBody>
      <dsp:txXfrm>
        <a:off x="1060065" y="1136584"/>
        <a:ext cx="2752269" cy="1126464"/>
      </dsp:txXfrm>
    </dsp:sp>
    <dsp:sp modelId="{D6F73064-D225-4400-89F5-F39324E0FC18}">
      <dsp:nvSpPr>
        <dsp:cNvPr id="0" name=""/>
        <dsp:cNvSpPr/>
      </dsp:nvSpPr>
      <dsp:spPr>
        <a:xfrm>
          <a:off x="513903" y="2294743"/>
          <a:ext cx="1147370" cy="114737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3865B-13B4-4650-B95A-E11C1CAC6419}">
      <dsp:nvSpPr>
        <dsp:cNvPr id="0" name=""/>
        <dsp:cNvSpPr/>
      </dsp:nvSpPr>
      <dsp:spPr>
        <a:xfrm>
          <a:off x="1060065" y="2317163"/>
          <a:ext cx="5504538" cy="11473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rPr>
            <a:t>  项目成果</a:t>
          </a:r>
        </a:p>
      </dsp:txBody>
      <dsp:txXfrm>
        <a:off x="1060065" y="2317163"/>
        <a:ext cx="2752269" cy="1147370"/>
      </dsp:txXfrm>
    </dsp:sp>
    <dsp:sp modelId="{4D3523BC-11D6-4CDC-8E5B-38A7D5E0D412}">
      <dsp:nvSpPr>
        <dsp:cNvPr id="0" name=""/>
        <dsp:cNvSpPr/>
      </dsp:nvSpPr>
      <dsp:spPr>
        <a:xfrm>
          <a:off x="2190464" y="0"/>
          <a:ext cx="6051056" cy="11473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提出了快速和全面进行热点缓解系统</a:t>
          </a: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-SpotMon</a:t>
          </a:r>
          <a:endParaRPr lang="zh-CN" altLang="en-US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推动了可编程交换机和键值存储系统的研究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  <a:p>
          <a:pPr marL="0" lvl="1" indent="-1143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为数据中心网络的设计和优化提供了借鉴</a:t>
          </a:r>
          <a:endParaRPr lang="en-US" altLang="zh-CN" sz="1400" kern="1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190464" y="0"/>
        <a:ext cx="6051056" cy="1147373"/>
      </dsp:txXfrm>
    </dsp:sp>
    <dsp:sp modelId="{11C207C4-9656-41A5-980B-EF943C92E6CA}">
      <dsp:nvSpPr>
        <dsp:cNvPr id="0" name=""/>
        <dsp:cNvSpPr/>
      </dsp:nvSpPr>
      <dsp:spPr>
        <a:xfrm>
          <a:off x="2230193" y="1147373"/>
          <a:ext cx="5971598" cy="114736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支持了关键业务服务的性能优化</a:t>
          </a:r>
          <a:endParaRPr lang="zh-CN" altLang="en-US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降低了系统管理和调优的复杂性</a:t>
          </a:r>
          <a:endParaRPr lang="en-US" altLang="zh-CN" sz="1400" kern="1200" dirty="0">
            <a:solidFill>
              <a:schemeClr val="tx1"/>
            </a:solidFill>
            <a:latin typeface="+mn-ea"/>
            <a:ea typeface="+mn-ea"/>
            <a:cs typeface="宋体" panose="02010600030101010101" pitchFamily="2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3.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为未来网络优化提供了新</a:t>
          </a:r>
          <a:r>
            <a:rPr lang="zh-CN" altLang="en-US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的</a:t>
          </a:r>
          <a:r>
            <a:rPr lang="zh-CN" altLang="zh-CN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思路</a:t>
          </a:r>
          <a:endParaRPr lang="en-US" altLang="zh-CN" sz="1400" kern="12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230193" y="1147373"/>
        <a:ext cx="5971598" cy="1147369"/>
      </dsp:txXfrm>
    </dsp:sp>
    <dsp:sp modelId="{AF20E879-B11B-46DD-BC8F-51BF4E3E78C4}">
      <dsp:nvSpPr>
        <dsp:cNvPr id="0" name=""/>
        <dsp:cNvSpPr/>
      </dsp:nvSpPr>
      <dsp:spPr>
        <a:xfrm>
          <a:off x="2296688" y="2294743"/>
          <a:ext cx="5838608" cy="1147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1.</a:t>
          </a:r>
          <a:r>
            <a:rPr lang="zh-CN" altLang="en-US" sz="1400" kern="1200" dirty="0">
              <a:latin typeface="+mn-ea"/>
              <a:ea typeface="+mn-ea"/>
              <a:cs typeface="宋体" panose="02010600030101010101" pitchFamily="2" charset="-122"/>
            </a:rPr>
            <a:t>实现了对于热点进行缓解的监控系统</a:t>
          </a:r>
          <a:endParaRPr lang="zh-CN" altLang="en-US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tx1"/>
              </a:solidFill>
              <a:latin typeface="+mn-ea"/>
              <a:ea typeface="+mn-ea"/>
              <a:cs typeface="宋体" panose="02010600030101010101" pitchFamily="2" charset="-122"/>
            </a:rPr>
            <a:t>2.</a:t>
          </a:r>
          <a:r>
            <a:rPr lang="zh-CN" altLang="en-US" sz="1400" kern="1200" dirty="0">
              <a:solidFill>
                <a:schemeClr val="tx1"/>
              </a:solidFill>
              <a:effectLst/>
              <a:latin typeface="+mn-ea"/>
              <a:ea typeface="+mn-ea"/>
              <a:cs typeface="宋体" panose="02010600030101010101" pitchFamily="2" charset="-122"/>
            </a:rPr>
            <a:t>相关专利处于审查阶段</a:t>
          </a:r>
          <a:endParaRPr lang="en-US" altLang="zh-CN" sz="1400" kern="1200" dirty="0">
            <a:solidFill>
              <a:schemeClr val="tx1"/>
            </a:solidFill>
            <a:effectLst/>
            <a:latin typeface="+mn-ea"/>
            <a:ea typeface="+mn-ea"/>
            <a:cs typeface="宋体" panose="02010600030101010101" pitchFamily="2" charset="-122"/>
          </a:endParaRPr>
        </a:p>
      </dsp:txBody>
      <dsp:txXfrm>
        <a:off x="2296688" y="2294743"/>
        <a:ext cx="5838608" cy="1147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8EBE660E-5CC2-4A50-916A-880C808B748D}" type="slidenum">
              <a:rPr lang="zh-CN"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7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51520" y="267494"/>
            <a:ext cx="8229600" cy="54924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08304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7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8" name="矩形 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452437" y="946547"/>
            <a:ext cx="8239126" cy="403077"/>
          </a:xfrm>
          <a:prstGeom prst="rect">
            <a:avLst/>
          </a:prstGeom>
        </p:spPr>
        <p:txBody>
          <a:bodyPr anchor="t"/>
          <a:lstStyle>
            <a:lvl1pPr>
              <a:defRPr sz="3164" spc="-63"/>
            </a:lvl1pPr>
          </a:lstStyle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7" y="1310333"/>
            <a:ext cx="8239126" cy="262907"/>
          </a:xfrm>
          <a:prstGeom prst="rect">
            <a:avLst/>
          </a:prstGeom>
        </p:spPr>
        <p:txBody>
          <a:bodyPr lIns="24383" tIns="24383" rIns="24383" bIns="24383"/>
          <a:lstStyle>
            <a:lvl1pPr defTabSz="210485">
              <a:defRPr sz="1363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52437" y="1837829"/>
            <a:ext cx="8239126" cy="2322004"/>
          </a:xfrm>
          <a:prstGeom prst="rect">
            <a:avLst/>
          </a:prstGeom>
        </p:spPr>
        <p:txBody>
          <a:bodyPr/>
          <a:lstStyle>
            <a:lvl1pPr marL="227688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1pPr>
            <a:lvl2pPr marL="549130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2pPr>
            <a:lvl3pPr marL="870572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3pPr>
            <a:lvl4pPr marL="1192014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4pPr>
            <a:lvl5pPr marL="1513456" indent="-227688" defTabSz="914301">
              <a:lnSpc>
                <a:spcPct val="90000"/>
              </a:lnSpc>
              <a:spcBef>
                <a:spcPts val="1687"/>
              </a:spcBef>
              <a:buSzPct val="123000"/>
              <a:buChar char="•"/>
              <a:defRPr sz="1793" b="0"/>
            </a:lvl5pPr>
          </a:lstStyle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94256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0" y="2128520"/>
            <a:ext cx="7206615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基于可编程交换机的</a:t>
            </a:r>
            <a:endParaRPr lang="en-US" altLang="zh-CN" sz="3600" b="1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en-US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36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高效键值存储监控系统</a:t>
            </a:r>
            <a:b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</a:b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755650" y="666115"/>
            <a:ext cx="5772785" cy="123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ClrTx/>
              <a:buSzTx/>
              <a:buNone/>
            </a:pPr>
            <a:r>
              <a:rPr lang="en-US" altLang="zh-CN" sz="8000" b="1" dirty="0">
                <a:solidFill>
                  <a:schemeClr val="accent1"/>
                </a:solidFill>
                <a:cs typeface="Arial" panose="020B0604020202020204" pitchFamily="34" charset="0"/>
              </a:rPr>
              <a:t>2023 </a:t>
            </a:r>
            <a:r>
              <a:rPr lang="en-US" altLang="zh-CN" sz="8000" b="1" dirty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C4</a:t>
            </a:r>
            <a:endParaRPr lang="en-US" altLang="zh-CN" sz="8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6E7898FC-50B0-4954-B834-F3AE564E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8520" y="3608388"/>
            <a:ext cx="6264696" cy="1655762"/>
          </a:xfrm>
        </p:spPr>
        <p:txBody>
          <a:bodyPr/>
          <a:lstStyle/>
          <a:p>
            <a:r>
              <a:rPr lang="en-US" altLang="zh-CN" dirty="0"/>
              <a:t>A3</a:t>
            </a:r>
            <a:r>
              <a:rPr lang="zh-CN" altLang="en-US" dirty="0"/>
              <a:t>组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358E16-BE3B-4593-BA22-15D27129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140" y="2133868"/>
            <a:ext cx="5091691" cy="30206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F2DF62-C8A9-40BE-94A9-1BB0CD63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多功能热点查询模块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E39EF4-7D62-484A-9932-2920FAA5D539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2455B4-7272-492B-9AD4-7BDCEB40A3F0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CCEF2E-1AE7-4B52-A6D1-5046CFCC04A2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E90663E-458F-45E0-93A6-EFB2A22C4C53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1FF138-6DA8-4D0B-AE95-D8A831E0FD0C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0410A81-33A8-41CA-A344-35B459EDD371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736A74C-F57F-460D-93F0-676677961947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4B89147-674F-41C2-A015-F2D6D99D5AF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20A367-671B-4658-9FC9-43519BB38399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A370FD7-72F5-47EB-9876-867121C81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48779"/>
              </p:ext>
            </p:extLst>
          </p:nvPr>
        </p:nvGraphicFramePr>
        <p:xfrm>
          <a:off x="3691349" y="583578"/>
          <a:ext cx="307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183354773"/>
                    </a:ext>
                  </a:extLst>
                </a:gridCol>
                <a:gridCol w="1995152">
                  <a:extLst>
                    <a:ext uri="{9D8B030D-6E8A-4147-A177-3AD203B41FA5}">
                      <a16:colId xmlns:a16="http://schemas.microsoft.com/office/drawing/2014/main" val="151076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原语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84916"/>
                  </a:ext>
                </a:extLst>
              </a:tr>
              <a:tr h="13425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loadInfo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监控数据的信息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02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filter(R,pred)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在位于</a:t>
                      </a:r>
                      <a:r>
                        <a:rPr lang="en-US" altLang="zh-CN" sz="1000" dirty="0"/>
                        <a:t>pred</a:t>
                      </a:r>
                      <a:r>
                        <a:rPr lang="zh-CN" altLang="en-US" sz="1000" dirty="0"/>
                        <a:t>下，在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中的输出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5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map(R, [exprs], [fields])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映射表达式</a:t>
                      </a:r>
                      <a:r>
                        <a:rPr lang="en-US" altLang="zh-CN" sz="1000" dirty="0"/>
                        <a:t>[exprs]</a:t>
                      </a:r>
                      <a:r>
                        <a:rPr lang="zh-CN" altLang="en-US" sz="1000" dirty="0"/>
                        <a:t>到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的字段，并输出具有新字段</a:t>
                      </a:r>
                      <a:r>
                        <a:rPr lang="en-US" altLang="zh-CN" sz="1000" dirty="0"/>
                        <a:t>[fields]</a:t>
                      </a:r>
                      <a:r>
                        <a:rPr lang="zh-CN" altLang="en-US" sz="1000" dirty="0"/>
                        <a:t>的元组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0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reduce(R, func)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使用函数</a:t>
                      </a:r>
                      <a:r>
                        <a:rPr lang="en-US" altLang="zh-CN" sz="1000" dirty="0"/>
                        <a:t>func</a:t>
                      </a:r>
                      <a:r>
                        <a:rPr lang="zh-CN" altLang="en-US" sz="1000" dirty="0"/>
                        <a:t>对</a:t>
                      </a:r>
                      <a:r>
                        <a:rPr lang="en-US" altLang="zh-CN" sz="1000" dirty="0"/>
                        <a:t>R</a:t>
                      </a:r>
                      <a:r>
                        <a:rPr lang="zh-CN" altLang="en-US" sz="1000" dirty="0"/>
                        <a:t>的值进行聚合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8262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AFC4BA42-85B1-4C6D-8938-364FF3A5737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5E2D5623-03C5-40A5-807E-E947D757E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762304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D104D3F-6C9D-4CC9-ADE1-E559BDAA2FBD}"/>
              </a:ext>
            </a:extLst>
          </p:cNvPr>
          <p:cNvSpPr txBox="1"/>
          <p:nvPr/>
        </p:nvSpPr>
        <p:spPr>
          <a:xfrm>
            <a:off x="2746758" y="194488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分级查询算法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12B947-F101-4155-B515-0E2C67033590}"/>
              </a:ext>
            </a:extLst>
          </p:cNvPr>
          <p:cNvSpPr txBox="1"/>
          <p:nvPr/>
        </p:nvSpPr>
        <p:spPr>
          <a:xfrm>
            <a:off x="3707904" y="19548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通用查询接口</a:t>
            </a:r>
          </a:p>
        </p:txBody>
      </p:sp>
    </p:spTree>
    <p:extLst>
      <p:ext uri="{BB962C8B-B14F-4D97-AF65-F5344CB8AC3E}">
        <p14:creationId xmlns:p14="http://schemas.microsoft.com/office/powerpoint/2010/main" val="15898307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33DB5-0D6D-4F6C-B5CD-C24D4FE9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B3F38-68BB-4E13-A7D8-293122B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7546" y="1203598"/>
            <a:ext cx="5557381" cy="3873980"/>
          </a:xfrm>
          <a:prstGeom prst="rect">
            <a:avLst/>
          </a:prstGeom>
        </p:spPr>
      </p:pic>
      <p:graphicFrame>
        <p:nvGraphicFramePr>
          <p:cNvPr id="204" name="表格 4">
            <a:extLst>
              <a:ext uri="{FF2B5EF4-FFF2-40B4-BE49-F238E27FC236}">
                <a16:creationId xmlns:a16="http://schemas.microsoft.com/office/drawing/2014/main" id="{182A57DC-BAF7-45EF-A955-78469EBF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14908"/>
              </p:ext>
            </p:extLst>
          </p:nvPr>
        </p:nvGraphicFramePr>
        <p:xfrm>
          <a:off x="29632" y="1923678"/>
          <a:ext cx="2814176" cy="162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0">
                  <a:extLst>
                    <a:ext uri="{9D8B030D-6E8A-4147-A177-3AD203B41FA5}">
                      <a16:colId xmlns:a16="http://schemas.microsoft.com/office/drawing/2014/main" val="536374108"/>
                    </a:ext>
                  </a:extLst>
                </a:gridCol>
                <a:gridCol w="1486948">
                  <a:extLst>
                    <a:ext uri="{9D8B030D-6E8A-4147-A177-3AD203B41FA5}">
                      <a16:colId xmlns:a16="http://schemas.microsoft.com/office/drawing/2014/main" val="3153100888"/>
                    </a:ext>
                  </a:extLst>
                </a:gridCol>
                <a:gridCol w="887988">
                  <a:extLst>
                    <a:ext uri="{9D8B030D-6E8A-4147-A177-3AD203B41FA5}">
                      <a16:colId xmlns:a16="http://schemas.microsoft.com/office/drawing/2014/main" val="4147443945"/>
                    </a:ext>
                  </a:extLst>
                </a:gridCol>
              </a:tblGrid>
              <a:tr h="367507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负载平衡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原语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4139"/>
                  </a:ext>
                </a:extLst>
              </a:tr>
              <a:tr h="36816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利用率低的通道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load-bal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19097"/>
                  </a:ext>
                </a:extLst>
              </a:tr>
              <a:tr h="311674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re-route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772803"/>
                  </a:ext>
                </a:extLst>
              </a:tr>
              <a:tr h="311674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利用率低的进程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re-route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25666"/>
                  </a:ext>
                </a:extLst>
              </a:tr>
              <a:tr h="26363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清除写入密集型项目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filter_key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0191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029857BD-481D-4ECD-A9AB-EB54A21F8952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9C967A4-7311-4041-8116-985DAB951A8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ABDF1B-F2B9-4B72-937C-9CDF678F311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50CE82-D418-48BD-8AC0-515DB9907DA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7D45C30-275E-4C97-A98A-EF98A300B322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7B240F-0D86-43C0-B3F7-0973FFBB21C8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FACCF0-916F-46DC-BC66-04F79F8665F2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具体应用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68EBEE-32A2-4064-96FD-3099EE96FDDF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721BAF-0DE3-4A50-AAA1-F975B3B22DDE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E3A75E-E467-4B09-95A0-344151C075B7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136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AF2F2-5172-49C6-89A5-8C496DC0F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90" y="1419621"/>
            <a:ext cx="4035470" cy="2353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9D1A336-B06B-43DE-A462-8190E33DD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2164"/>
              </p:ext>
            </p:extLst>
          </p:nvPr>
        </p:nvGraphicFramePr>
        <p:xfrm>
          <a:off x="80321" y="782629"/>
          <a:ext cx="3600400" cy="380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875">
                  <a:extLst>
                    <a:ext uri="{9D8B030D-6E8A-4147-A177-3AD203B41FA5}">
                      <a16:colId xmlns:a16="http://schemas.microsoft.com/office/drawing/2014/main" val="396579725"/>
                    </a:ext>
                  </a:extLst>
                </a:gridCol>
                <a:gridCol w="2625525">
                  <a:extLst>
                    <a:ext uri="{9D8B030D-6E8A-4147-A177-3AD203B41FA5}">
                      <a16:colId xmlns:a16="http://schemas.microsoft.com/office/drawing/2014/main" val="1199452095"/>
                    </a:ext>
                  </a:extLst>
                </a:gridCol>
              </a:tblGrid>
              <a:tr h="20502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46529"/>
                  </a:ext>
                </a:extLst>
              </a:tr>
              <a:tr h="233972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1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两台服务器和一个</a:t>
                      </a:r>
                      <a:r>
                        <a:rPr lang="en-US" altLang="zh-CN" sz="11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6.5Tbps Barefoot </a:t>
                      </a:r>
                      <a:r>
                        <a:rPr lang="en-US" altLang="zh-CN" sz="11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Tofino</a:t>
                      </a:r>
                      <a:r>
                        <a:rPr lang="zh-CN" altLang="zh-CN" sz="1100" b="1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cs typeface="宋体" panose="02010600030101010101" pitchFamily="2" charset="-122"/>
                        </a:rPr>
                        <a:t>交换机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3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Ubuntu18.04</a:t>
                      </a:r>
                      <a:endParaRPr lang="zh-CN" altLang="zh-CN" sz="1100" kern="100" dirty="0"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29073"/>
                  </a:ext>
                </a:extLst>
              </a:tr>
              <a:tr h="124236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测试目的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1.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对硬件资源的消耗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对带宽的消耗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在高请求率下的表现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4.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对于重要负载的处理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5.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不同内存预算下性能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6.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不同负载偏度下性能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7.</a:t>
                      </a:r>
                      <a:r>
                        <a:rPr lang="zh-CN" altLang="en-US" sz="1100" dirty="0"/>
                        <a:t>试验并验证了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优化的性能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8.</a:t>
                      </a:r>
                      <a:r>
                        <a:rPr lang="zh-CN" altLang="en-US" sz="1100" dirty="0"/>
                        <a:t>测试了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在不同写入率的表现</a:t>
                      </a:r>
                      <a:endParaRPr lang="en-US" altLang="zh-C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9.</a:t>
                      </a:r>
                      <a:r>
                        <a:rPr lang="zh-CN" altLang="en-US" sz="1100" dirty="0"/>
                        <a:t>试验并验证了</a:t>
                      </a:r>
                      <a:r>
                        <a:rPr lang="en-US" altLang="zh-CN" sz="1100" dirty="0"/>
                        <a:t>SpotMon</a:t>
                      </a:r>
                      <a:r>
                        <a:rPr lang="zh-CN" altLang="en-US" sz="1100" dirty="0"/>
                        <a:t>的可扩展性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5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交互逻辑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一台发送键值对，另一台用来处理数据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88746"/>
                  </a:ext>
                </a:extLst>
              </a:tr>
              <a:tr h="1002638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网络拓扑图</a:t>
                      </a:r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（容器化增加节点个数）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22791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F27CD5B-CC35-4333-8396-D3BB90BA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3640096"/>
            <a:ext cx="2056621" cy="10198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055D20-4412-4412-91C9-19D42B92235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BA2B26-0573-437E-9D2A-2E8970CE34B5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ADDBF9-4AE5-4097-97F2-24119B599A30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DE6D8-F17B-4C62-9070-375A88A40B13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环境搭建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B67CC2-F20D-4F2D-95C3-8A1CDA9816C3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CACACB8-ED01-4C7D-ACB1-E289B1D9C944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08ABF1-8F6F-4C6D-8D13-F69E68A145E8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E99166-C23A-4AE7-805E-BDF7D1F47871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EAB34B-77AF-4515-82AC-3E7514FADCC0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75B3E6-6834-4423-8C16-3EF1E4BCBEFB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9934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A7B8F6-7B4F-4853-A535-035E9EC02264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816739"/>
            <a:ext cx="3954148" cy="1538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4D18E4-8D05-4CF9-B60B-170AC3FBB07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358" y="682664"/>
            <a:ext cx="2383155" cy="15913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2D59EE-900F-4ACA-AC3B-DC51FEE60454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4" y="2904971"/>
            <a:ext cx="2545715" cy="1663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023FC-F14C-44F6-9B35-4CA4C6BABF79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2928459"/>
            <a:ext cx="2697480" cy="1737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7658DC-6F22-48C4-B049-8D0554690721}"/>
              </a:ext>
            </a:extLst>
          </p:cNvPr>
          <p:cNvSpPr txBox="1"/>
          <p:nvPr/>
        </p:nvSpPr>
        <p:spPr>
          <a:xfrm>
            <a:off x="1187624" y="2440945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消耗有限的硬件资源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360F8C-AC8C-416A-98BD-7350329C83E2}"/>
              </a:ext>
            </a:extLst>
          </p:cNvPr>
          <p:cNvSpPr txBox="1"/>
          <p:nvPr/>
        </p:nvSpPr>
        <p:spPr>
          <a:xfrm>
            <a:off x="5466590" y="2446082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消耗有限的带宽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B3E278-4EAF-4522-B816-42A33D99B5B1}"/>
              </a:ext>
            </a:extLst>
          </p:cNvPr>
          <p:cNvSpPr txBox="1"/>
          <p:nvPr/>
        </p:nvSpPr>
        <p:spPr>
          <a:xfrm>
            <a:off x="1294556" y="4642331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可以处理高请求率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9B90B-C029-490E-B50E-754CFC252A72}"/>
              </a:ext>
            </a:extLst>
          </p:cNvPr>
          <p:cNvSpPr txBox="1"/>
          <p:nvPr/>
        </p:nvSpPr>
        <p:spPr>
          <a:xfrm>
            <a:off x="5148225" y="4668640"/>
            <a:ext cx="2121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对重要负载有高准确性</a:t>
            </a:r>
            <a:endParaRPr lang="en-US" altLang="zh-CN" sz="11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88D2B8-4C36-4ADD-BF26-695690941B12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92EA761-E0C7-437C-91FF-CE8AAAA68E45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86D921-BA5E-4337-8385-DF2DFB44F51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0B3A79-017D-4EC6-A3EC-918BC085B9A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F873B4-E4E9-405E-913A-EBE7B1257F4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552156-ABAD-406F-9623-03D38D20B270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1AE7591-19AA-4B94-8980-96A192029A29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3132C6-44C0-4FB6-9E33-A5B79A6C684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B69811C-944C-43DA-A2A2-8050F47C692B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37CC0B-8AC5-4194-9EB7-9366060C06A7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5C9CAC-DA21-4EA3-86CA-6371ECA3B82B}"/>
              </a:ext>
            </a:extLst>
          </p:cNvPr>
          <p:cNvSpPr txBox="1"/>
          <p:nvPr/>
        </p:nvSpPr>
        <p:spPr>
          <a:xfrm>
            <a:off x="2726744" y="4686404"/>
            <a:ext cx="2826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在不同的内存预算下保持低错误率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6752D8-87D9-41E7-B10D-FE36F341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878232"/>
            <a:ext cx="3452368" cy="1765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B03FD7-2BD7-43E2-B203-DF5C9D96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2020" y="875284"/>
            <a:ext cx="3558332" cy="1768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837A58-6F13-420C-A1BB-0A8744A440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2753902"/>
            <a:ext cx="3452366" cy="1834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D84D8-BE85-4179-ABC4-7C949C72A8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2016" y="2746086"/>
            <a:ext cx="3558336" cy="184188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2C316A2-D56B-4885-B694-712017A8C8A7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1DA9DEF-9BE9-4918-B2A0-09A476A14E38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318DCBE-D141-421B-A6FE-220A7F595C03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B3B651-B509-4314-9AF9-6AAD722A3A9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69C312-CD4B-4E52-9E7F-60A0D0A9BC79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942AD-A1A6-44B8-BBFD-B4DAC9FB9275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40B8B48-3156-47C5-9979-A8442903BCB3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154833-4480-4A0A-907C-93A27E8BAAF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A075A12-C85C-4045-8034-18F77AEF63F0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AD02F-32AE-439F-90CF-4D7DAB2A9750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1308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6559769B-B632-4210-8F09-650CA71BA646}"/>
              </a:ext>
            </a:extLst>
          </p:cNvPr>
          <p:cNvSpPr txBox="1">
            <a:spLocks/>
          </p:cNvSpPr>
          <p:nvPr/>
        </p:nvSpPr>
        <p:spPr>
          <a:xfrm>
            <a:off x="251520" y="267494"/>
            <a:ext cx="8229600" cy="549245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实验测试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4CB672-5FCC-4F07-9C82-A36D5B9EDD48}"/>
              </a:ext>
            </a:extLst>
          </p:cNvPr>
          <p:cNvSpPr txBox="1"/>
          <p:nvPr/>
        </p:nvSpPr>
        <p:spPr>
          <a:xfrm>
            <a:off x="2795801" y="4686404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在不同负载偏度下保持低误差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2A99F1-F1F7-4C93-8A63-2BDFE391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834871"/>
            <a:ext cx="3456384" cy="1819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6F0DE-321D-4736-91CC-A2E292C806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040" y="834870"/>
            <a:ext cx="3480984" cy="18088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79F127-0CB1-4F38-B681-C294536541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2785956"/>
            <a:ext cx="3464587" cy="1819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F4A2E80-46BC-4261-9852-823DF488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040" y="2785956"/>
            <a:ext cx="3464587" cy="182507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4841D02-713D-4B68-BBB3-9F3FACB8BFB4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27A9CC-5B12-4320-853A-88C472B79FC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998789-3DDE-46FC-BD15-8F43F17DD724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51212D-5B70-4DFB-9620-6F995C901C6C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F771F7-9371-4586-8CEC-48222EF54EF4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EB46CCB-F50B-4404-9D1A-968BC4D9A818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0EAB5F-FAB0-4DFE-8305-1FA25408D296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3EC876-3942-499D-9E71-B27E78B04BDA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331AF6-DC5C-4EF1-8700-B9F410A3545A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A5C39F-7A1D-447F-84B1-958C89DFF2AC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8929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9402-8868-4500-B9FD-5CF42E83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5B0C0-6E1E-4635-AC4C-5DF72087DFB7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2453640" cy="1432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26B745-AC73-43D9-A487-63E8751D7B23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2923297"/>
            <a:ext cx="5048250" cy="1761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056BFC-4152-4172-A457-4A5F44B82089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39448"/>
            <a:ext cx="2415540" cy="1417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4FD848-8E79-4B14-96A2-249CCEB81CFE}"/>
              </a:ext>
            </a:extLst>
          </p:cNvPr>
          <p:cNvSpPr txBox="1"/>
          <p:nvPr/>
        </p:nvSpPr>
        <p:spPr>
          <a:xfrm>
            <a:off x="971600" y="2556768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通过</a:t>
            </a:r>
            <a:r>
              <a:rPr lang="en-US" altLang="zh-CN" sz="1100" dirty="0"/>
              <a:t>O1-O4</a:t>
            </a:r>
            <a:r>
              <a:rPr lang="zh-CN" altLang="en-US" sz="1100" dirty="0"/>
              <a:t>提高了系统吞吐量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C79412-01E4-4150-90D4-CCF11632D5BC}"/>
              </a:ext>
            </a:extLst>
          </p:cNvPr>
          <p:cNvSpPr txBox="1"/>
          <p:nvPr/>
        </p:nvSpPr>
        <p:spPr>
          <a:xfrm>
            <a:off x="3376305" y="4745201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具有高度的可扩展性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8EE13C-FEBD-40C4-97F8-D7AD6341285F}"/>
              </a:ext>
            </a:extLst>
          </p:cNvPr>
          <p:cNvSpPr txBox="1"/>
          <p:nvPr/>
        </p:nvSpPr>
        <p:spPr>
          <a:xfrm>
            <a:off x="5252553" y="2617182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SpotMon</a:t>
            </a:r>
            <a:r>
              <a:rPr lang="zh-CN" altLang="en-US" sz="1100" dirty="0"/>
              <a:t>在不同的写率下保持低错误率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50B237-8D11-448D-A9B3-9B6CA7F748C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C73F9B-7BF4-40E6-8A9F-06F26A8C3B7A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F5130E4-874F-4E13-8EB2-85F88F382E5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7E088AF-2EE9-4C9A-859C-14D185315AD6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FE7C397-B0F5-44B6-AC24-50E0F33AD4D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实验测试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7C36FA-F790-44AC-A02B-BDFBD8417971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1A1D1B-67AB-40AA-B4FC-14BF22576850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DDA7FE-F931-4BFE-B080-95B719359A7B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0948E3-553A-461D-A302-881977218388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A54C90-EDFB-4A8C-A6AB-7244D2321531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08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6ED943-8738-404C-9E04-A457CA67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7E0A9D-8287-4A2A-B379-9C47B7A2DEF0}"/>
              </a:ext>
            </a:extLst>
          </p:cNvPr>
          <p:cNvSpPr txBox="1"/>
          <p:nvPr/>
        </p:nvSpPr>
        <p:spPr>
          <a:xfrm>
            <a:off x="1331640" y="4155926"/>
            <a:ext cx="554461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1ACAD270-850E-44DB-B625-E3FB26F92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3192"/>
              </p:ext>
            </p:extLst>
          </p:nvPr>
        </p:nvGraphicFramePr>
        <p:xfrm>
          <a:off x="971600" y="763403"/>
          <a:ext cx="7416824" cy="382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C6EBA304-0AA5-4CE9-8775-7468EE97FC0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0E6857-E946-43B3-9716-0B7BF717D34D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F1B298-85C9-48D4-BCA7-11DEA9FDE581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F6CF2-E876-4589-8AF4-DDFB4A68FA8C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DC25BE-1961-4E87-AAFD-AAAC33D3D842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88C416-0FDD-492F-995F-2CAB60A57516}"/>
              </a:ext>
            </a:extLst>
          </p:cNvPr>
          <p:cNvSpPr txBox="1"/>
          <p:nvPr/>
        </p:nvSpPr>
        <p:spPr>
          <a:xfrm>
            <a:off x="8024416" y="4176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D2A31E-AD8F-41E1-858A-3F7906687752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B16E07-50EF-46DB-ACD0-C59C521A0BD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AB3D14-E901-439F-B518-6366E4E3FDA6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A957A1-0A7C-449D-9333-5D5FD3521F79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4583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</p:spPr>
      </p:pic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753668" y="2197187"/>
            <a:ext cx="5186484" cy="5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感谢观看！</a:t>
            </a:r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023" y="0"/>
            <a:ext cx="9144000" cy="5148262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4371436" y="172149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371436" y="786331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371436" y="1400512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505748" y="123478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项目背景</a:t>
            </a: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5505748" y="746636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问题挑战</a:t>
            </a: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505748" y="136161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整体架构</a:t>
            </a:r>
          </a:p>
        </p:txBody>
      </p:sp>
      <p:sp>
        <p:nvSpPr>
          <p:cNvPr id="29" name="MH_Others_1"/>
          <p:cNvSpPr txBox="1"/>
          <p:nvPr>
            <p:custDataLst>
              <p:tags r:id="rId1"/>
            </p:custDataLst>
          </p:nvPr>
        </p:nvSpPr>
        <p:spPr>
          <a:xfrm>
            <a:off x="2627784" y="2211710"/>
            <a:ext cx="1141603" cy="6154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MH_Others_2"/>
          <p:cNvSpPr txBox="1"/>
          <p:nvPr>
            <p:custDataLst>
              <p:tags r:id="rId2"/>
            </p:custDataLst>
          </p:nvPr>
        </p:nvSpPr>
        <p:spPr>
          <a:xfrm>
            <a:off x="2195736" y="2840037"/>
            <a:ext cx="187220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95">
            <a:extLst>
              <a:ext uri="{FF2B5EF4-FFF2-40B4-BE49-F238E27FC236}">
                <a16:creationId xmlns:a16="http://schemas.microsoft.com/office/drawing/2014/main" id="{DA072135-702B-4045-864E-9A5E0877A23E}"/>
              </a:ext>
            </a:extLst>
          </p:cNvPr>
          <p:cNvSpPr/>
          <p:nvPr/>
        </p:nvSpPr>
        <p:spPr>
          <a:xfrm>
            <a:off x="4372499" y="2048995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3DB1BDD2-7AB2-4823-8AAA-30BE74FE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2010038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关键模块</a:t>
            </a:r>
          </a:p>
        </p:txBody>
      </p:sp>
      <p:sp>
        <p:nvSpPr>
          <p:cNvPr id="18" name="圆角矩形 16">
            <a:extLst>
              <a:ext uri="{FF2B5EF4-FFF2-40B4-BE49-F238E27FC236}">
                <a16:creationId xmlns:a16="http://schemas.microsoft.com/office/drawing/2014/main" id="{5C9DFCD0-2108-4877-92A1-7218CE276BAB}"/>
              </a:ext>
            </a:extLst>
          </p:cNvPr>
          <p:cNvSpPr/>
          <p:nvPr/>
        </p:nvSpPr>
        <p:spPr>
          <a:xfrm>
            <a:off x="4355976" y="2672636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95">
            <a:extLst>
              <a:ext uri="{FF2B5EF4-FFF2-40B4-BE49-F238E27FC236}">
                <a16:creationId xmlns:a16="http://schemas.microsoft.com/office/drawing/2014/main" id="{3A92F7FC-0CF5-44A5-8337-30E7C96B5999}"/>
              </a:ext>
            </a:extLst>
          </p:cNvPr>
          <p:cNvSpPr/>
          <p:nvPr/>
        </p:nvSpPr>
        <p:spPr>
          <a:xfrm>
            <a:off x="4355976" y="3286818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2013376C-3830-460F-807C-B539898C1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88" y="2623965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具体应用</a:t>
            </a: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958D5E78-69E7-48A4-BF6F-E1816BDA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88" y="3247123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环境搭建</a:t>
            </a:r>
          </a:p>
        </p:txBody>
      </p:sp>
      <p:sp>
        <p:nvSpPr>
          <p:cNvPr id="22" name="圆角矩形 16">
            <a:extLst>
              <a:ext uri="{FF2B5EF4-FFF2-40B4-BE49-F238E27FC236}">
                <a16:creationId xmlns:a16="http://schemas.microsoft.com/office/drawing/2014/main" id="{A0849C77-364A-4D78-81A7-DAB013C442B7}"/>
              </a:ext>
            </a:extLst>
          </p:cNvPr>
          <p:cNvSpPr/>
          <p:nvPr/>
        </p:nvSpPr>
        <p:spPr>
          <a:xfrm>
            <a:off x="4371436" y="3916565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95">
            <a:extLst>
              <a:ext uri="{FF2B5EF4-FFF2-40B4-BE49-F238E27FC236}">
                <a16:creationId xmlns:a16="http://schemas.microsoft.com/office/drawing/2014/main" id="{6B32E8EA-4673-4D95-99F7-C79C5FFFFF72}"/>
              </a:ext>
            </a:extLst>
          </p:cNvPr>
          <p:cNvSpPr/>
          <p:nvPr/>
        </p:nvSpPr>
        <p:spPr>
          <a:xfrm>
            <a:off x="4371436" y="4530747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39">
            <a:extLst>
              <a:ext uri="{FF2B5EF4-FFF2-40B4-BE49-F238E27FC236}">
                <a16:creationId xmlns:a16="http://schemas.microsoft.com/office/drawing/2014/main" id="{0F757C13-689F-4772-934E-C4D4DE3E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386789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实验测试</a:t>
            </a:r>
          </a:p>
        </p:txBody>
      </p:sp>
      <p:sp>
        <p:nvSpPr>
          <p:cNvPr id="25" name="矩形 39">
            <a:extLst>
              <a:ext uri="{FF2B5EF4-FFF2-40B4-BE49-F238E27FC236}">
                <a16:creationId xmlns:a16="http://schemas.microsoft.com/office/drawing/2014/main" id="{F695AD72-CEBB-4FA2-9EA6-0144685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748" y="4491052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研究意义</a:t>
            </a: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1FBFFC-92B7-4F2F-9980-99BD504A6BB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41B720D-2177-4B25-B015-3BD0F85F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22A1D1-C8D7-47F1-851D-DF92558A166E}"/>
              </a:ext>
            </a:extLst>
          </p:cNvPr>
          <p:cNvSpPr txBox="1"/>
          <p:nvPr/>
        </p:nvSpPr>
        <p:spPr>
          <a:xfrm>
            <a:off x="5062945" y="181637"/>
            <a:ext cx="259228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热点问题严重影响着服务水平目标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51566-06F9-4C29-AA87-AFAABF76993A}"/>
              </a:ext>
            </a:extLst>
          </p:cNvPr>
          <p:cNvSpPr txBox="1"/>
          <p:nvPr/>
        </p:nvSpPr>
        <p:spPr>
          <a:xfrm>
            <a:off x="557567" y="928935"/>
            <a:ext cx="282956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键值存储系统是社交网络等在线服务平台重要基础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4579D4-A30C-4D80-B541-83DF64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5" y="1707654"/>
            <a:ext cx="3515414" cy="255844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286C60A-EC1A-4BF9-A869-327F21EE48BF}"/>
              </a:ext>
            </a:extLst>
          </p:cNvPr>
          <p:cNvCxnSpPr/>
          <p:nvPr/>
        </p:nvCxnSpPr>
        <p:spPr>
          <a:xfrm>
            <a:off x="4014159" y="170408"/>
            <a:ext cx="0" cy="4870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77AFA10-5207-40BA-8834-241F6B71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85" y="922790"/>
            <a:ext cx="3744416" cy="140865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77DAD91-9436-41BD-9C1D-EF3CE0C3ED80}"/>
              </a:ext>
            </a:extLst>
          </p:cNvPr>
          <p:cNvSpPr txBox="1"/>
          <p:nvPr/>
        </p:nvSpPr>
        <p:spPr>
          <a:xfrm>
            <a:off x="5065403" y="2443382"/>
            <a:ext cx="25922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系统可观测性是保证系统高效运转的关键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D917A87-94EB-46D6-B127-CABB4A0B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78" y="3186435"/>
            <a:ext cx="3157088" cy="1775862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420B65E-2B52-48F2-A2F7-6FA645766EC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87127" y="1252101"/>
            <a:ext cx="5368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84FD03C-E0AF-4AA7-BF07-F09141EBE37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8642" y="1252101"/>
            <a:ext cx="448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F79E5AA-5639-43BB-BA24-F130081C09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90539" y="493573"/>
            <a:ext cx="972406" cy="11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16602CB-6B0F-49E4-AD77-D5771F5204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55232" y="504803"/>
            <a:ext cx="331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2046B5B-2D34-4D26-AB10-DC8388EECA6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090539" y="2766547"/>
            <a:ext cx="97486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C110554-2CA3-4E4E-9582-5EB33A37C47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657690" y="2766547"/>
            <a:ext cx="329419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20F69590-5637-48B0-8997-6FDE51426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515966"/>
            <a:ext cx="3646338" cy="3169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31DD9B87-7B95-49D9-82FA-BF5B34DE6F8C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项目背景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17D1850-DFED-47F6-A7BA-26B9BC9BD27B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640455-DEAB-49DF-AFD8-776F6ED9DC6A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7F75675-AD55-44EF-A778-0E4B958480D8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554E86C-8DF6-489D-8DDB-64326D5BE29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42EA85B-AB06-4877-8830-797551F40E9B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C233C8-2FB4-4436-B299-A2B91907EE6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81153C2-A6F7-444B-84BF-1DEDCA6E687F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303252B-FDD3-46C4-B501-0DF1D1C00731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509426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10584-C519-47C6-BD76-9DED33A32780}"/>
              </a:ext>
            </a:extLst>
          </p:cNvPr>
          <p:cNvSpPr txBox="1"/>
          <p:nvPr/>
        </p:nvSpPr>
        <p:spPr>
          <a:xfrm>
            <a:off x="179512" y="1238176"/>
            <a:ext cx="162095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400" dirty="0"/>
              <a:t>热点监控两大需求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018BB11-9F8D-4904-9573-68028736233F}"/>
              </a:ext>
            </a:extLst>
          </p:cNvPr>
          <p:cNvSpPr/>
          <p:nvPr/>
        </p:nvSpPr>
        <p:spPr>
          <a:xfrm>
            <a:off x="1697899" y="959363"/>
            <a:ext cx="168404" cy="881310"/>
          </a:xfrm>
          <a:prstGeom prst="leftBrace">
            <a:avLst>
              <a:gd name="adj1" fmla="val 52121"/>
              <a:gd name="adj2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AAFEA5-6CB0-453E-9556-F06F512AC306}"/>
              </a:ext>
            </a:extLst>
          </p:cNvPr>
          <p:cNvSpPr txBox="1"/>
          <p:nvPr/>
        </p:nvSpPr>
        <p:spPr>
          <a:xfrm>
            <a:off x="107504" y="20676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已有方案：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2D07B-6FC1-4536-9783-D7D77B566EDE}"/>
              </a:ext>
            </a:extLst>
          </p:cNvPr>
          <p:cNvSpPr txBox="1"/>
          <p:nvPr/>
        </p:nvSpPr>
        <p:spPr>
          <a:xfrm>
            <a:off x="264868" y="2531981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主机端遥测</a:t>
            </a:r>
            <a:r>
              <a:rPr lang="en-US" altLang="zh-CN" sz="1400" dirty="0"/>
              <a:t>——</a:t>
            </a:r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缺乏对交换机的可见性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AE88C6-392C-47DC-817D-60A3F3F8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42" y="3531067"/>
            <a:ext cx="2522745" cy="149687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2B48E84-E3AA-4895-B514-07270772B75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14B6E2-0E88-43C8-8FED-7D2166C35737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问题挑战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7B9092-01F4-445D-9F28-333F73E039EA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782113-59D0-4DB0-9219-A6536459DE7D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0338ED-6735-4E79-8F11-201FB49446CF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5C290FA-5FE7-43CD-8224-57DE14F3A614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BA55A19-576E-424C-ACFE-A90D77439C4C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6A6F5A-ED76-4216-9DFC-D500A772454E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6E2E1A-32F9-416F-A96D-0720111875E8}"/>
              </a:ext>
            </a:extLst>
          </p:cNvPr>
          <p:cNvSpPr txBox="1"/>
          <p:nvPr/>
        </p:nvSpPr>
        <p:spPr>
          <a:xfrm>
            <a:off x="1838879" y="82702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ym typeface="+mn-ea"/>
              </a:rPr>
              <a:t>可扩展性：</a:t>
            </a:r>
            <a:r>
              <a:rPr lang="zh-CN" altLang="en-US" sz="1400" b="0" i="0" dirty="0">
                <a:effectLst/>
                <a:latin typeface="Söhne"/>
              </a:rPr>
              <a:t>面对大量请求，</a:t>
            </a:r>
            <a:endParaRPr lang="en-US" altLang="zh-CN" sz="1400" b="0" i="0" dirty="0">
              <a:effectLst/>
              <a:latin typeface="Söhne"/>
            </a:endParaRPr>
          </a:p>
          <a:p>
            <a:r>
              <a:rPr lang="zh-CN" altLang="en-US" sz="1400" b="0" i="0" dirty="0">
                <a:effectLst/>
                <a:latin typeface="Söhne"/>
              </a:rPr>
              <a:t>能够迅速检测热点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8B6261-A324-4353-9FF4-91D3839E939D}"/>
              </a:ext>
            </a:extLst>
          </p:cNvPr>
          <p:cNvSpPr txBox="1"/>
          <p:nvPr/>
        </p:nvSpPr>
        <p:spPr>
          <a:xfrm>
            <a:off x="1855818" y="138755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ym typeface="+mn-ea"/>
              </a:rPr>
              <a:t>通用性：</a:t>
            </a:r>
            <a:r>
              <a:rPr lang="zh-CN" altLang="en-US" sz="1400" b="0" i="0" dirty="0">
                <a:effectLst/>
                <a:latin typeface="Söhne"/>
              </a:rPr>
              <a:t>能够检测不同的</a:t>
            </a:r>
            <a:endParaRPr lang="en-US" altLang="zh-CN" sz="1400" b="0" i="0" dirty="0">
              <a:effectLst/>
              <a:latin typeface="Söhne"/>
            </a:endParaRPr>
          </a:p>
          <a:p>
            <a:r>
              <a:rPr lang="zh-CN" altLang="en-US" sz="1400" b="0" i="0" dirty="0">
                <a:effectLst/>
                <a:latin typeface="Söhne"/>
              </a:rPr>
              <a:t>工作负载类型和过载位置</a:t>
            </a:r>
            <a:endParaRPr lang="zh-CN" altLang="en-US" sz="1400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2B30AE2-5862-4B62-8C41-3DBDEBAE504C}"/>
              </a:ext>
            </a:extLst>
          </p:cNvPr>
          <p:cNvCxnSpPr/>
          <p:nvPr/>
        </p:nvCxnSpPr>
        <p:spPr>
          <a:xfrm>
            <a:off x="4139952" y="135874"/>
            <a:ext cx="0" cy="4870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7C77F5C-8F66-4D6F-891E-A851E0053340}"/>
              </a:ext>
            </a:extLst>
          </p:cNvPr>
          <p:cNvSpPr txBox="1"/>
          <p:nvPr/>
        </p:nvSpPr>
        <p:spPr>
          <a:xfrm>
            <a:off x="4644008" y="411389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交换机</a:t>
            </a:r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在数据平面</a:t>
            </a:r>
            <a:r>
              <a:rPr lang="zh-CN" altLang="en-US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聚合数据</a:t>
            </a:r>
            <a:endParaRPr lang="zh-CN" altLang="en-US" sz="1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FF954D9-BDB8-4037-9008-268F45074B5E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7C0D60-BEC5-456C-961C-D608A9AB11BE}"/>
              </a:ext>
            </a:extLst>
          </p:cNvPr>
          <p:cNvSpPr txBox="1"/>
          <p:nvPr/>
        </p:nvSpPr>
        <p:spPr>
          <a:xfrm>
            <a:off x="272205" y="2860390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基于通用</a:t>
            </a:r>
            <a:r>
              <a:rPr lang="en-US" altLang="zh-CN" sz="1400" dirty="0"/>
              <a:t>CPU——</a:t>
            </a:r>
            <a:r>
              <a:rPr lang="zh-CN" altLang="en-US" sz="1400" kern="100" dirty="0">
                <a:solidFill>
                  <a:srgbClr val="000000"/>
                </a:solidFill>
                <a:ea typeface="宋体" panose="02010600030101010101" pitchFamily="2" charset="-122"/>
              </a:rPr>
              <a:t>存在性能瓶颈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250E20-82B4-4DA0-AF1B-2DC233A67ECF}"/>
              </a:ext>
            </a:extLst>
          </p:cNvPr>
          <p:cNvSpPr txBox="1"/>
          <p:nvPr/>
        </p:nvSpPr>
        <p:spPr>
          <a:xfrm>
            <a:off x="4644008" y="3638859"/>
            <a:ext cx="274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交换机具备天然的</a:t>
            </a: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机架级可见性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D63F2A-5872-4E93-B07A-7837AB8E1FDC}"/>
              </a:ext>
            </a:extLst>
          </p:cNvPr>
          <p:cNvSpPr/>
          <p:nvPr/>
        </p:nvSpPr>
        <p:spPr>
          <a:xfrm>
            <a:off x="8072516" y="-20538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221853-172E-488A-B538-A58144E82B0C}"/>
              </a:ext>
            </a:extLst>
          </p:cNvPr>
          <p:cNvSpPr txBox="1"/>
          <p:nvPr/>
        </p:nvSpPr>
        <p:spPr>
          <a:xfrm>
            <a:off x="4650939" y="456822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可编程交换机</a:t>
            </a:r>
            <a:r>
              <a:rPr lang="zh-CN" altLang="en-US" sz="1400" kern="1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优化了整体的性能</a:t>
            </a:r>
            <a:endParaRPr lang="zh-CN" altLang="en-US" sz="1400" dirty="0"/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48AE948A-1B9E-4908-8BC6-984E9B916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312849"/>
              </p:ext>
            </p:extLst>
          </p:nvPr>
        </p:nvGraphicFramePr>
        <p:xfrm>
          <a:off x="4207399" y="1200763"/>
          <a:ext cx="3790740" cy="53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图示 35">
            <a:extLst>
              <a:ext uri="{FF2B5EF4-FFF2-40B4-BE49-F238E27FC236}">
                <a16:creationId xmlns:a16="http://schemas.microsoft.com/office/drawing/2014/main" id="{16455E4E-1541-44E1-A89B-6A9AA1500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294198"/>
              </p:ext>
            </p:extLst>
          </p:nvPr>
        </p:nvGraphicFramePr>
        <p:xfrm>
          <a:off x="4211960" y="555526"/>
          <a:ext cx="3790740" cy="53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A741401-C675-4960-957C-F3CBB7F33C8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7618" y="1896048"/>
            <a:ext cx="2915816" cy="1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46896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F6146ECC-A71B-48A7-BFE8-51D4265B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E75C84-9E2F-4EA7-BCFE-49F004A96A38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C1AA65-2573-450E-9FEF-03ABF8DEC1EE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问题挑战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6013ED-99E4-464B-A0C3-F0ED4ECD7098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A9AA2-1D87-4819-92E2-7256C76EF9BE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86998-9816-4668-A414-1A5A9B155034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DF113B-28D4-4E55-8650-5A667A24BE40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0FDA5A-913B-4D12-B10B-344A2EE00871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42147B-288A-4507-85B7-52CF6C067AD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83E77-53A7-445F-8F93-74054DD338C4}"/>
              </a:ext>
            </a:extLst>
          </p:cNvPr>
          <p:cNvSpPr txBox="1"/>
          <p:nvPr/>
        </p:nvSpPr>
        <p:spPr>
          <a:xfrm>
            <a:off x="62992" y="1906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三大挑战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E8A78F01-AE01-4CA7-8B76-7006BC8E0DE3}"/>
              </a:ext>
            </a:extLst>
          </p:cNvPr>
          <p:cNvSpPr/>
          <p:nvPr/>
        </p:nvSpPr>
        <p:spPr>
          <a:xfrm>
            <a:off x="1115616" y="1347614"/>
            <a:ext cx="216024" cy="1519873"/>
          </a:xfrm>
          <a:prstGeom prst="leftBrace">
            <a:avLst>
              <a:gd name="adj1" fmla="val 13191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355B28-CA04-4061-B6BC-FBF3E28D900F}"/>
              </a:ext>
            </a:extLst>
          </p:cNvPr>
          <p:cNvSpPr txBox="1"/>
          <p:nvPr/>
        </p:nvSpPr>
        <p:spPr>
          <a:xfrm>
            <a:off x="1319617" y="1207822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计算资源有限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FB28AD-880A-4C86-AE95-F832BD3758DF}"/>
              </a:ext>
            </a:extLst>
          </p:cNvPr>
          <p:cNvSpPr txBox="1"/>
          <p:nvPr/>
        </p:nvSpPr>
        <p:spPr>
          <a:xfrm>
            <a:off x="1331640" y="1931129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存储资源有限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22A751-6F7E-44C6-A71D-26F5790B7B69}"/>
              </a:ext>
            </a:extLst>
          </p:cNvPr>
          <p:cNvSpPr txBox="1"/>
          <p:nvPr/>
        </p:nvSpPr>
        <p:spPr>
          <a:xfrm>
            <a:off x="1331640" y="2675247"/>
            <a:ext cx="126188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通道带宽有限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BB2049A-2FE0-4F45-AF3D-8BA43AB059CA}"/>
              </a:ext>
            </a:extLst>
          </p:cNvPr>
          <p:cNvCxnSpPr>
            <a:cxnSpLocks/>
          </p:cNvCxnSpPr>
          <p:nvPr/>
        </p:nvCxnSpPr>
        <p:spPr>
          <a:xfrm>
            <a:off x="2843808" y="2085017"/>
            <a:ext cx="723355" cy="0"/>
          </a:xfrm>
          <a:prstGeom prst="straightConnector1">
            <a:avLst/>
          </a:prstGeom>
          <a:ln w="603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3F4AEDC-9664-4963-B404-8BE40EBFF25B}"/>
              </a:ext>
            </a:extLst>
          </p:cNvPr>
          <p:cNvSpPr txBox="1"/>
          <p:nvPr/>
        </p:nvSpPr>
        <p:spPr>
          <a:xfrm>
            <a:off x="3567163" y="1513603"/>
            <a:ext cx="46052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每流水线阶段只允许极短时间（如</a:t>
            </a:r>
            <a:r>
              <a:rPr lang="en-US" altLang="zh-CN" sz="1400" b="0" i="0" dirty="0">
                <a:effectLst/>
                <a:latin typeface="-apple-system"/>
              </a:rPr>
              <a:t>80ns</a:t>
            </a:r>
            <a:r>
              <a:rPr lang="zh-CN" altLang="en-US" sz="1400" b="0" i="0" dirty="0">
                <a:effectLst/>
                <a:latin typeface="-apple-system"/>
              </a:rPr>
              <a:t>）包处理操作</a:t>
            </a:r>
            <a:endParaRPr lang="en-US" altLang="zh-CN" sz="1400" b="0" i="0" dirty="0">
              <a:effectLst/>
              <a:latin typeface="-apple-system"/>
            </a:endParaRPr>
          </a:p>
          <a:p>
            <a:endParaRPr lang="zh-CN" altLang="en-US" sz="1400" b="0" i="0" dirty="0">
              <a:effectLst/>
              <a:latin typeface="-apple-system"/>
            </a:endParaRPr>
          </a:p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每流水线阶段针对寄存器只</a:t>
            </a:r>
            <a:r>
              <a:rPr lang="zh-CN" altLang="en-US" sz="1400" dirty="0">
                <a:latin typeface="-apple-system"/>
              </a:rPr>
              <a:t>允许</a:t>
            </a:r>
            <a:r>
              <a:rPr lang="zh-CN" altLang="en-US" sz="1400" b="0" i="0" dirty="0">
                <a:effectLst/>
                <a:latin typeface="-apple-system"/>
              </a:rPr>
              <a:t>一次读</a:t>
            </a:r>
            <a:r>
              <a:rPr lang="en-US" altLang="zh-CN" sz="1400" dirty="0">
                <a:latin typeface="-apple-system"/>
              </a:rPr>
              <a:t>/</a:t>
            </a:r>
            <a:r>
              <a:rPr lang="zh-CN" altLang="en-US" sz="1400" b="0" i="0" dirty="0">
                <a:effectLst/>
                <a:latin typeface="-apple-system"/>
              </a:rPr>
              <a:t>修改</a:t>
            </a:r>
            <a:r>
              <a:rPr lang="en-US" altLang="zh-CN" sz="1400" dirty="0">
                <a:latin typeface="-apple-system"/>
              </a:rPr>
              <a:t>/</a:t>
            </a:r>
            <a:r>
              <a:rPr lang="zh-CN" altLang="en-US" sz="1400" b="0" i="0" dirty="0">
                <a:effectLst/>
                <a:latin typeface="-apple-system"/>
              </a:rPr>
              <a:t>写操作</a:t>
            </a:r>
            <a:endParaRPr lang="en-US" altLang="zh-CN" sz="1400" b="0" i="0" dirty="0">
              <a:effectLst/>
              <a:latin typeface="-apple-system"/>
            </a:endParaRPr>
          </a:p>
          <a:p>
            <a:endParaRPr lang="zh-CN" altLang="en-US" sz="1400" b="0" i="0" dirty="0">
              <a:effectLst/>
              <a:latin typeface="-apple-system"/>
            </a:endParaRPr>
          </a:p>
          <a:p>
            <a:r>
              <a:rPr lang="en-US" altLang="zh-CN" sz="1400" dirty="0">
                <a:latin typeface="-apple-system"/>
              </a:rPr>
              <a:t>·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zh-CN" altLang="en-US" sz="1400" b="0" i="0" dirty="0">
                <a:effectLst/>
                <a:latin typeface="-apple-system"/>
              </a:rPr>
              <a:t>每流水线阶段只配备少量有限内存</a:t>
            </a:r>
            <a:r>
              <a:rPr lang="zh-CN" altLang="en-US" sz="1400" dirty="0">
                <a:latin typeface="-apple-system"/>
              </a:rPr>
              <a:t>（如</a:t>
            </a:r>
            <a:r>
              <a:rPr lang="en-US" altLang="zh-CN" sz="1400" dirty="0">
                <a:latin typeface="-apple-system"/>
              </a:rPr>
              <a:t>O(10MB)</a:t>
            </a:r>
            <a:r>
              <a:rPr lang="zh-CN" altLang="en-US" sz="1400" dirty="0">
                <a:latin typeface="-apple-system"/>
              </a:rPr>
              <a:t> </a:t>
            </a:r>
            <a:r>
              <a:rPr lang="en-US" altLang="zh-CN" sz="1400" dirty="0">
                <a:latin typeface="-apple-system"/>
              </a:rPr>
              <a:t>SRAM</a:t>
            </a:r>
            <a:r>
              <a:rPr lang="zh-CN" altLang="en-US" sz="1400" dirty="0">
                <a:latin typeface="-apple-system"/>
              </a:rPr>
              <a:t>）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BF5C38-8E93-4D54-A53A-1050CF673704}"/>
              </a:ext>
            </a:extLst>
          </p:cNvPr>
          <p:cNvSpPr txBox="1"/>
          <p:nvPr/>
        </p:nvSpPr>
        <p:spPr>
          <a:xfrm>
            <a:off x="2411760" y="3404784"/>
            <a:ext cx="3531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设计基于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sketch</a:t>
            </a:r>
            <a:r>
              <a:rPr lang="zh-CN" altLang="en-US" sz="1400" dirty="0"/>
              <a:t>的数据结构来压缩监控数据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065413-1D1F-41A6-BF9F-6734DB271C77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733CEA-3D1E-42D2-AD0A-38BBF84335DB}"/>
              </a:ext>
            </a:extLst>
          </p:cNvPr>
          <p:cNvSpPr/>
          <p:nvPr/>
        </p:nvSpPr>
        <p:spPr>
          <a:xfrm>
            <a:off x="0" y="4959995"/>
            <a:ext cx="9144000" cy="183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43EAA7-CEF3-4589-BE69-026FC6C84442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510A4C-EA69-41C5-BD96-C9173103D0A1}"/>
              </a:ext>
            </a:extLst>
          </p:cNvPr>
          <p:cNvSpPr txBox="1"/>
          <p:nvPr/>
        </p:nvSpPr>
        <p:spPr>
          <a:xfrm>
            <a:off x="2411760" y="375985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将检测</a:t>
            </a:r>
            <a:r>
              <a:rPr lang="zh-CN" altLang="en-US" sz="1400" b="0" i="0" dirty="0">
                <a:effectLst/>
                <a:latin typeface="Söhne"/>
              </a:rPr>
              <a:t>工作负载类型</a:t>
            </a:r>
            <a:r>
              <a:rPr lang="zh-CN" altLang="en-US" sz="1400" dirty="0"/>
              <a:t>抽象成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任意类型键查询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8B9A58C-8971-47EE-A0C7-C241843E7114}"/>
              </a:ext>
            </a:extLst>
          </p:cNvPr>
          <p:cNvSpPr txBox="1"/>
          <p:nvPr/>
        </p:nvSpPr>
        <p:spPr>
          <a:xfrm>
            <a:off x="2411760" y="4114922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提出一些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硬件原语</a:t>
            </a:r>
            <a:r>
              <a:rPr lang="zh-CN" altLang="en-US" sz="1400" dirty="0"/>
              <a:t>进行整体性能资源的优化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606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7BDE6-70F1-4E54-A95B-4A5567F2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89441A3-0A62-4517-BAE0-0E039F6B8A0C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4EA5745-6D22-4F68-8CE0-99A91DF474B9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06DAE9C-17BA-44A3-BA82-CAB4D6FA7422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整体架构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E5E6F3F-0144-4899-A20E-AC986FA75C77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关键模块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6D38C86-FAF4-4C3B-9945-4AFDEE16B0F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402428B-2764-4B0D-82BF-15907B9F377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5ADF3E0-10E9-497C-A0EE-C230D0F4968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3F3D184-3E77-4C03-B667-F7A7F3149F5B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D7CB9C15-BE46-4AF0-9991-2849D3011632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60F3D7-407C-4A07-9C67-8308D97D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7658" y="978285"/>
            <a:ext cx="5914858" cy="4151735"/>
          </a:xfrm>
          <a:prstGeom prst="rect">
            <a:avLst/>
          </a:prstGeom>
        </p:spPr>
      </p:pic>
      <p:sp>
        <p:nvSpPr>
          <p:cNvPr id="189" name="文本框 188">
            <a:extLst>
              <a:ext uri="{FF2B5EF4-FFF2-40B4-BE49-F238E27FC236}">
                <a16:creationId xmlns:a16="http://schemas.microsoft.com/office/drawing/2014/main" id="{DFE8B61E-30CF-4590-84F7-219FC927D355}"/>
              </a:ext>
            </a:extLst>
          </p:cNvPr>
          <p:cNvSpPr txBox="1"/>
          <p:nvPr/>
        </p:nvSpPr>
        <p:spPr>
          <a:xfrm>
            <a:off x="-18256" y="1128304"/>
            <a:ext cx="2771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四个模块：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数据平面模块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收集数据</a:t>
            </a:r>
            <a:r>
              <a:rPr lang="en-US" altLang="zh-CN" sz="1400" dirty="0"/>
              <a:t>           </a:t>
            </a:r>
            <a:r>
              <a:rPr lang="zh-CN" altLang="en-US" sz="1400" dirty="0"/>
              <a:t>核心处理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核心算法模块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聚合数据           存储数据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控制平面模块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请求查询           进行检索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多功能热点查询模块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dirty="0"/>
              <a:t>代码查询           发送请求</a:t>
            </a:r>
            <a:endParaRPr lang="en-US" altLang="zh-CN" sz="1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7AF0F9-B3C0-4AB2-B581-20725CAF9B64}"/>
              </a:ext>
            </a:extLst>
          </p:cNvPr>
          <p:cNvCxnSpPr/>
          <p:nvPr/>
        </p:nvCxnSpPr>
        <p:spPr>
          <a:xfrm>
            <a:off x="805887" y="192367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F41F58C-E8EC-4379-9DA5-BF8ED7C3B13C}"/>
              </a:ext>
            </a:extLst>
          </p:cNvPr>
          <p:cNvCxnSpPr>
            <a:cxnSpLocks/>
          </p:cNvCxnSpPr>
          <p:nvPr/>
        </p:nvCxnSpPr>
        <p:spPr>
          <a:xfrm>
            <a:off x="805887" y="257102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B71700D-B1B1-4895-8C03-B3AABFE24F37}"/>
              </a:ext>
            </a:extLst>
          </p:cNvPr>
          <p:cNvCxnSpPr/>
          <p:nvPr/>
        </p:nvCxnSpPr>
        <p:spPr>
          <a:xfrm>
            <a:off x="805887" y="319276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9545EB-2438-4BDC-B513-89E979D12337}"/>
              </a:ext>
            </a:extLst>
          </p:cNvPr>
          <p:cNvCxnSpPr/>
          <p:nvPr/>
        </p:nvCxnSpPr>
        <p:spPr>
          <a:xfrm>
            <a:off x="805887" y="386789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EBE6CC4-C6EA-43BE-8B0E-0CA5EA853B43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163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C5AD35F-9498-4C06-9DA1-7AD8DDDF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6732" y="721190"/>
            <a:ext cx="4968552" cy="38291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5A15D7-1ACB-4786-A433-2B44487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数据平面模块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E0B39D-2AFC-475A-8CFD-CB659BFA8998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F1C87B-7D01-4437-B86F-41FCF5E5A6E7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0C7DACD-8298-4F0F-B668-B36A709F35A3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4CED47-159C-40A6-9ECE-8FC6A7522870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72B4F2-ABEC-4B54-AB28-1CDB2D2A1C16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56779D-99CC-480B-A94C-DADA2231666E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946C70-9884-46D1-86BB-354C24B42E0F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43EBFD-38E3-4DA1-B485-8A72EEE926F0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3BD072-EB89-4C57-93A0-D0956A054B72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30B9DA-C3EC-46B2-A435-F71168DB80AF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4DF10548-266F-4574-A334-1C268AEC2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682915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31584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5B9A0-1032-44D9-9E21-E8D17E40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核心算法模块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B45DEC-6C8F-4BD9-BF9B-31DC547CBECA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5B79B1-91AA-44A0-9A1D-AFC7CB2ACE32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26D1-8707-4AB3-89CA-CF602B150410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D36764-5F09-4F77-A15F-1F60E8C98C86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A2E5C6-4359-4BFE-A5E4-4C5BAED3BB3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20689A-E34E-41C1-9540-1EE784654933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9C3B4C-9860-4082-8787-3071A5C5302D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3A9F0-E366-478E-8F87-97A7328FD1A4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C6279D-6748-4C60-9097-4AD16BC3B231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4D2610-ABE9-436C-B75F-DB533BBC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1970987"/>
            <a:ext cx="7801957" cy="292762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12CB158-F9EC-4AC7-B577-7ED70D43FB50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F253928-2B7A-415A-99AC-7FC04FF3C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211638"/>
              </p:ext>
            </p:extLst>
          </p:nvPr>
        </p:nvGraphicFramePr>
        <p:xfrm>
          <a:off x="1163960" y="771550"/>
          <a:ext cx="6144344" cy="732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B8654AB-5CCD-4F1B-A785-1E215C7B367C}"/>
              </a:ext>
            </a:extLst>
          </p:cNvPr>
          <p:cNvSpPr txBox="1"/>
          <p:nvPr/>
        </p:nvSpPr>
        <p:spPr>
          <a:xfrm>
            <a:off x="1573324" y="1687909"/>
            <a:ext cx="451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利用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随机方差最小化</a:t>
            </a:r>
            <a:r>
              <a:rPr lang="zh-CN" altLang="en-US" sz="1400" dirty="0">
                <a:latin typeface="+mn-ea"/>
              </a:rPr>
              <a:t>理论，实现了多类型负载感知</a:t>
            </a:r>
          </a:p>
        </p:txBody>
      </p:sp>
    </p:spTree>
    <p:extLst>
      <p:ext uri="{BB962C8B-B14F-4D97-AF65-F5344CB8AC3E}">
        <p14:creationId xmlns:p14="http://schemas.microsoft.com/office/powerpoint/2010/main" val="12139523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D37DE-A63E-47E3-826C-77C593E5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控制平面模块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02084C-2C9C-4108-8E39-A0E5464484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1588" y="1281655"/>
            <a:ext cx="5472608" cy="304678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C0B30FB-C87D-4083-8A0C-3B698659BDFD}"/>
              </a:ext>
            </a:extLst>
          </p:cNvPr>
          <p:cNvSpPr txBox="1"/>
          <p:nvPr/>
        </p:nvSpPr>
        <p:spPr>
          <a:xfrm>
            <a:off x="8044640" y="758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E935AA-AAB7-4EEC-B03B-59A27E145DE3}"/>
              </a:ext>
            </a:extLst>
          </p:cNvPr>
          <p:cNvSpPr txBox="1"/>
          <p:nvPr/>
        </p:nvSpPr>
        <p:spPr>
          <a:xfrm>
            <a:off x="8044640" y="1240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问题挑战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906727-0B2C-4F16-8DC3-6EF91DC8072F}"/>
              </a:ext>
            </a:extLst>
          </p:cNvPr>
          <p:cNvSpPr txBox="1"/>
          <p:nvPr/>
        </p:nvSpPr>
        <p:spPr>
          <a:xfrm>
            <a:off x="8044640" y="2201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关键模块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81C0A9-6689-4E1D-9847-4EA565B04CA9}"/>
              </a:ext>
            </a:extLst>
          </p:cNvPr>
          <p:cNvSpPr txBox="1"/>
          <p:nvPr/>
        </p:nvSpPr>
        <p:spPr>
          <a:xfrm>
            <a:off x="8072516" y="319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8A785C4-7981-4E2A-8E1D-B019F34859B5}"/>
              </a:ext>
            </a:extLst>
          </p:cNvPr>
          <p:cNvSpPr txBox="1"/>
          <p:nvPr/>
        </p:nvSpPr>
        <p:spPr>
          <a:xfrm>
            <a:off x="8044098" y="369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实验测试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773DA3-1E9C-4E40-8861-52AD7656420D}"/>
              </a:ext>
            </a:extLst>
          </p:cNvPr>
          <p:cNvSpPr txBox="1"/>
          <p:nvPr/>
        </p:nvSpPr>
        <p:spPr>
          <a:xfrm>
            <a:off x="8038587" y="4181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3D50BF-A323-40B6-AEB2-5BDDDA2E461E}"/>
              </a:ext>
            </a:extLst>
          </p:cNvPr>
          <p:cNvSpPr txBox="1"/>
          <p:nvPr/>
        </p:nvSpPr>
        <p:spPr>
          <a:xfrm>
            <a:off x="8072516" y="2675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396CF30-DADB-4377-9805-45616E2EA4B5}"/>
              </a:ext>
            </a:extLst>
          </p:cNvPr>
          <p:cNvSpPr txBox="1"/>
          <p:nvPr/>
        </p:nvSpPr>
        <p:spPr>
          <a:xfrm>
            <a:off x="8274467" y="256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59E784-F7BC-4AB0-B64C-096DF799B74B}"/>
              </a:ext>
            </a:extLst>
          </p:cNvPr>
          <p:cNvSpPr txBox="1"/>
          <p:nvPr/>
        </p:nvSpPr>
        <p:spPr>
          <a:xfrm>
            <a:off x="8044640" y="1722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39A8A6-5047-4178-B591-3A049411328E}"/>
              </a:ext>
            </a:extLst>
          </p:cNvPr>
          <p:cNvSpPr/>
          <p:nvPr/>
        </p:nvSpPr>
        <p:spPr>
          <a:xfrm>
            <a:off x="8072516" y="-722"/>
            <a:ext cx="1071484" cy="51435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7300260A-81C4-4956-A6DE-D1CCB1A1B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654775"/>
              </p:ext>
            </p:extLst>
          </p:nvPr>
        </p:nvGraphicFramePr>
        <p:xfrm>
          <a:off x="259667" y="1609826"/>
          <a:ext cx="2189406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879928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97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C9AB1"/>
      </a:accent1>
      <a:accent2>
        <a:srgbClr val="7FB265"/>
      </a:accent2>
      <a:accent3>
        <a:srgbClr val="2C9AB1"/>
      </a:accent3>
      <a:accent4>
        <a:srgbClr val="7FB265"/>
      </a:accent4>
      <a:accent5>
        <a:srgbClr val="2C9AB1"/>
      </a:accent5>
      <a:accent6>
        <a:srgbClr val="7FB26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8511</TotalTime>
  <Words>1044</Words>
  <Application>Microsoft Office PowerPoint</Application>
  <PresentationFormat>全屏显示(16:9)</PresentationFormat>
  <Paragraphs>308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Söhne</vt:lpstr>
      <vt:lpstr>等线</vt:lpstr>
      <vt:lpstr>黑体</vt:lpstr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项目背景</vt:lpstr>
      <vt:lpstr>问题挑战</vt:lpstr>
      <vt:lpstr>问题挑战</vt:lpstr>
      <vt:lpstr>整体架构</vt:lpstr>
      <vt:lpstr>数据平面模块</vt:lpstr>
      <vt:lpstr>核心算法模块</vt:lpstr>
      <vt:lpstr>控制平面模块</vt:lpstr>
      <vt:lpstr>多功能热点查询模块</vt:lpstr>
      <vt:lpstr>具体应用</vt:lpstr>
      <vt:lpstr>环境搭建</vt:lpstr>
      <vt:lpstr>实验测试</vt:lpstr>
      <vt:lpstr>实验测试</vt:lpstr>
      <vt:lpstr>PowerPoint 演示文稿</vt:lpstr>
      <vt:lpstr>实验测试</vt:lpstr>
      <vt:lpstr>研究意义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>第一PPT</dc:creator>
  <cp:keywords>www.1ppt.com</cp:keywords>
  <dc:description>www.1ppt.com</dc:description>
  <cp:lastModifiedBy>祖 敬涵</cp:lastModifiedBy>
  <cp:revision>614</cp:revision>
  <dcterms:created xsi:type="dcterms:W3CDTF">2014-11-09T01:07:00Z</dcterms:created>
  <dcterms:modified xsi:type="dcterms:W3CDTF">2023-09-07T10:21:24Z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